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67" r:id="rId2"/>
  </p:sldIdLst>
  <p:sldSz cx="12192000" cy="6858000"/>
  <p:notesSz cx="6858000" cy="9144000"/>
  <p:defaultTextStyle>
    <a:defPPr>
      <a:defRPr lang="en-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27"/>
  </p:normalViewPr>
  <p:slideViewPr>
    <p:cSldViewPr snapToGrid="0" showGuides="1">
      <p:cViewPr varScale="1">
        <p:scale>
          <a:sx n="128" d="100"/>
          <a:sy n="128" d="100"/>
        </p:scale>
        <p:origin x="48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3562DE-C32F-774A-B89D-5E4A9337569B}" type="datetimeFigureOut">
              <a:rPr lang="en-MX" smtClean="0"/>
              <a:t>26/01/23</a:t>
            </a:fld>
            <a:endParaRPr lang="en-MX"/>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F2AD38-8192-5C46-AF4F-57CA6160E4DD}" type="slidenum">
              <a:rPr lang="en-MX" smtClean="0"/>
              <a:t>‹#›</a:t>
            </a:fld>
            <a:endParaRPr lang="en-MX"/>
          </a:p>
        </p:txBody>
      </p:sp>
    </p:spTree>
    <p:extLst>
      <p:ext uri="{BB962C8B-B14F-4D97-AF65-F5344CB8AC3E}">
        <p14:creationId xmlns:p14="http://schemas.microsoft.com/office/powerpoint/2010/main" val="2644805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a8a4941359_0_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1a8a4941359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364413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essaging house background" type="tx">
  <p:cSld name="Messaging house background">
    <p:spTree>
      <p:nvGrpSpPr>
        <p:cNvPr id="1" name="Shape 13"/>
        <p:cNvGrpSpPr/>
        <p:nvPr/>
      </p:nvGrpSpPr>
      <p:grpSpPr>
        <a:xfrm>
          <a:off x="0" y="0"/>
          <a:ext cx="0" cy="0"/>
          <a:chOff x="0" y="0"/>
          <a:chExt cx="0" cy="0"/>
        </a:xfrm>
      </p:grpSpPr>
      <p:sp>
        <p:nvSpPr>
          <p:cNvPr id="14" name="Google Shape;14;p3"/>
          <p:cNvSpPr/>
          <p:nvPr/>
        </p:nvSpPr>
        <p:spPr>
          <a:xfrm>
            <a:off x="368033" y="2976000"/>
            <a:ext cx="3669600" cy="3694400"/>
          </a:xfrm>
          <a:prstGeom prst="rect">
            <a:avLst/>
          </a:prstGeom>
          <a:solidFill>
            <a:srgbClr val="1C4587">
              <a:alpha val="1685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5" name="Google Shape;15;p3"/>
          <p:cNvSpPr/>
          <p:nvPr/>
        </p:nvSpPr>
        <p:spPr>
          <a:xfrm>
            <a:off x="4181000" y="2976000"/>
            <a:ext cx="3869200" cy="3694400"/>
          </a:xfrm>
          <a:prstGeom prst="rect">
            <a:avLst/>
          </a:prstGeom>
          <a:solidFill>
            <a:srgbClr val="3D85C6">
              <a:alpha val="1629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6" name="Google Shape;16;p3"/>
          <p:cNvSpPr/>
          <p:nvPr/>
        </p:nvSpPr>
        <p:spPr>
          <a:xfrm>
            <a:off x="8158433" y="2976000"/>
            <a:ext cx="3669600" cy="3694400"/>
          </a:xfrm>
          <a:prstGeom prst="rect">
            <a:avLst/>
          </a:prstGeom>
          <a:solidFill>
            <a:srgbClr val="0097A7">
              <a:alpha val="2416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 name="Google Shape;17;p3"/>
          <p:cNvSpPr/>
          <p:nvPr/>
        </p:nvSpPr>
        <p:spPr>
          <a:xfrm>
            <a:off x="8156400" y="1912867"/>
            <a:ext cx="3669600" cy="976800"/>
          </a:xfrm>
          <a:prstGeom prst="rect">
            <a:avLst/>
          </a:prstGeom>
          <a:solidFill>
            <a:srgbClr val="0097A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8" name="Google Shape;18;p3"/>
          <p:cNvSpPr/>
          <p:nvPr/>
        </p:nvSpPr>
        <p:spPr>
          <a:xfrm>
            <a:off x="4150200" y="1912867"/>
            <a:ext cx="3900000" cy="976800"/>
          </a:xfrm>
          <a:prstGeom prst="rect">
            <a:avLst/>
          </a:prstGeom>
          <a:solidFill>
            <a:srgbClr val="3D85C6"/>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9" name="Google Shape;19;p3"/>
          <p:cNvSpPr/>
          <p:nvPr/>
        </p:nvSpPr>
        <p:spPr>
          <a:xfrm>
            <a:off x="366000" y="1912867"/>
            <a:ext cx="3669600" cy="976800"/>
          </a:xfrm>
          <a:prstGeom prst="rect">
            <a:avLst/>
          </a:prstGeom>
          <a:solidFill>
            <a:srgbClr val="1C4587"/>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 name="Google Shape;20;p3"/>
          <p:cNvSpPr/>
          <p:nvPr/>
        </p:nvSpPr>
        <p:spPr>
          <a:xfrm>
            <a:off x="387400" y="289333"/>
            <a:ext cx="11426400" cy="1537200"/>
          </a:xfrm>
          <a:prstGeom prst="triangle">
            <a:avLst>
              <a:gd name="adj" fmla="val 50081"/>
            </a:avLst>
          </a:prstGeom>
          <a:solidFill>
            <a:srgbClr val="A1B6E9">
              <a:alpha val="8034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 name="Google Shape;21;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
        <p:nvSpPr>
          <p:cNvPr id="22" name="Google Shape;22;p3"/>
          <p:cNvSpPr txBox="1"/>
          <p:nvPr/>
        </p:nvSpPr>
        <p:spPr>
          <a:xfrm>
            <a:off x="366000" y="80467"/>
            <a:ext cx="6442800" cy="8412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GB" sz="2667">
                <a:solidFill>
                  <a:srgbClr val="7E9CBB"/>
                </a:solidFill>
                <a:latin typeface="Source Sans Pro SemiBold"/>
                <a:ea typeface="Source Sans Pro SemiBold"/>
                <a:cs typeface="Source Sans Pro SemiBold"/>
                <a:sym typeface="Source Sans Pro SemiBold"/>
              </a:rPr>
              <a:t>MESSAGING HOUSE</a:t>
            </a:r>
            <a:r>
              <a:rPr lang="en-GB" sz="2667" b="1">
                <a:solidFill>
                  <a:srgbClr val="7E9CBB"/>
                </a:solidFill>
                <a:latin typeface="Source Sans Pro"/>
                <a:ea typeface="Source Sans Pro"/>
                <a:cs typeface="Source Sans Pro"/>
                <a:sym typeface="Source Sans Pro"/>
              </a:rPr>
              <a:t>	</a:t>
            </a:r>
            <a:r>
              <a:rPr lang="en-GB" sz="2667" b="1">
                <a:latin typeface="Source Sans Pro"/>
                <a:ea typeface="Source Sans Pro"/>
                <a:cs typeface="Source Sans Pro"/>
                <a:sym typeface="Source Sans Pro"/>
              </a:rPr>
              <a:t> </a:t>
            </a:r>
            <a:endParaRPr sz="2667" b="1">
              <a:latin typeface="Source Sans Pro"/>
              <a:ea typeface="Source Sans Pro"/>
              <a:cs typeface="Source Sans Pro"/>
              <a:sym typeface="Source Sans Pro"/>
            </a:endParaRPr>
          </a:p>
        </p:txBody>
      </p:sp>
      <p:sp>
        <p:nvSpPr>
          <p:cNvPr id="23" name="Google Shape;23;p3"/>
          <p:cNvSpPr txBox="1">
            <a:spLocks noGrp="1"/>
          </p:cNvSpPr>
          <p:nvPr>
            <p:ph type="body" idx="1"/>
          </p:nvPr>
        </p:nvSpPr>
        <p:spPr>
          <a:xfrm>
            <a:off x="387400" y="3034033"/>
            <a:ext cx="3626800" cy="3566400"/>
          </a:xfrm>
          <a:prstGeom prst="rect">
            <a:avLst/>
          </a:prstGeom>
        </p:spPr>
        <p:txBody>
          <a:bodyPr spcFirstLastPara="1" wrap="square" lIns="91425" tIns="91425" rIns="91425" bIns="91425" anchor="t" anchorCtr="0">
            <a:noAutofit/>
          </a:bodyPr>
          <a:lstStyle>
            <a:lvl1pPr marL="609585" lvl="0" indent="-389457">
              <a:lnSpc>
                <a:spcPct val="100000"/>
              </a:lnSpc>
              <a:spcBef>
                <a:spcPts val="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1pPr>
            <a:lvl2pPr marL="1219170" lvl="1" indent="-389457">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2pPr>
            <a:lvl3pPr marL="1828754" lvl="2" indent="-389457">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3pPr>
            <a:lvl4pPr marL="2438339" lvl="3" indent="-389457">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4pPr>
            <a:lvl5pPr marL="3047924" lvl="4" indent="-389457">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5pPr>
            <a:lvl6pPr marL="3657509" lvl="5" indent="-389457">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6pPr>
            <a:lvl7pPr marL="4267093" lvl="6" indent="-389457">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7pPr>
            <a:lvl8pPr marL="4876678" lvl="7" indent="-389457">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8pPr>
            <a:lvl9pPr marL="5486263" lvl="8" indent="-389457">
              <a:lnSpc>
                <a:spcPct val="100000"/>
              </a:lnSpc>
              <a:spcBef>
                <a:spcPts val="800"/>
              </a:spcBef>
              <a:spcAft>
                <a:spcPts val="80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9pPr>
          </a:lstStyle>
          <a:p>
            <a:endParaRPr/>
          </a:p>
        </p:txBody>
      </p:sp>
      <p:sp>
        <p:nvSpPr>
          <p:cNvPr id="24" name="Google Shape;24;p3"/>
          <p:cNvSpPr txBox="1">
            <a:spLocks noGrp="1"/>
          </p:cNvSpPr>
          <p:nvPr>
            <p:ph type="body" idx="2"/>
          </p:nvPr>
        </p:nvSpPr>
        <p:spPr>
          <a:xfrm>
            <a:off x="4150200" y="2976000"/>
            <a:ext cx="3869200" cy="3694400"/>
          </a:xfrm>
          <a:prstGeom prst="rect">
            <a:avLst/>
          </a:prstGeom>
        </p:spPr>
        <p:txBody>
          <a:bodyPr spcFirstLastPara="1" wrap="square" lIns="91425" tIns="91425" rIns="91425" bIns="91425" anchor="t" anchorCtr="0">
            <a:noAutofit/>
          </a:bodyPr>
          <a:lstStyle>
            <a:lvl1pPr marL="609585" lvl="0" indent="-389457" rtl="0">
              <a:lnSpc>
                <a:spcPct val="100000"/>
              </a:lnSpc>
              <a:spcBef>
                <a:spcPts val="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1pPr>
            <a:lvl2pPr marL="1219170" lvl="1"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2pPr>
            <a:lvl3pPr marL="1828754" lvl="2"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3pPr>
            <a:lvl4pPr marL="2438339" lvl="3"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4pPr>
            <a:lvl5pPr marL="3047924" lvl="4"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5pPr>
            <a:lvl6pPr marL="3657509" lvl="5"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6pPr>
            <a:lvl7pPr marL="4267093" lvl="6"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7pPr>
            <a:lvl8pPr marL="4876678" lvl="7"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8pPr>
            <a:lvl9pPr marL="5486263" lvl="8" indent="-389457" rtl="0">
              <a:lnSpc>
                <a:spcPct val="100000"/>
              </a:lnSpc>
              <a:spcBef>
                <a:spcPts val="800"/>
              </a:spcBef>
              <a:spcAft>
                <a:spcPts val="80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9pPr>
          </a:lstStyle>
          <a:p>
            <a:endParaRPr/>
          </a:p>
        </p:txBody>
      </p:sp>
      <p:sp>
        <p:nvSpPr>
          <p:cNvPr id="25" name="Google Shape;25;p3"/>
          <p:cNvSpPr txBox="1">
            <a:spLocks noGrp="1"/>
          </p:cNvSpPr>
          <p:nvPr>
            <p:ph type="body" idx="3"/>
          </p:nvPr>
        </p:nvSpPr>
        <p:spPr>
          <a:xfrm>
            <a:off x="8201267" y="2976000"/>
            <a:ext cx="3626800" cy="3694400"/>
          </a:xfrm>
          <a:prstGeom prst="rect">
            <a:avLst/>
          </a:prstGeom>
        </p:spPr>
        <p:txBody>
          <a:bodyPr spcFirstLastPara="1" wrap="square" lIns="91425" tIns="91425" rIns="91425" bIns="91425" anchor="t" anchorCtr="0">
            <a:noAutofit/>
          </a:bodyPr>
          <a:lstStyle>
            <a:lvl1pPr marL="609585" lvl="0" indent="-389457" rtl="0">
              <a:lnSpc>
                <a:spcPct val="100000"/>
              </a:lnSpc>
              <a:spcBef>
                <a:spcPts val="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1pPr>
            <a:lvl2pPr marL="1219170" lvl="1"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2pPr>
            <a:lvl3pPr marL="1828754" lvl="2"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3pPr>
            <a:lvl4pPr marL="2438339" lvl="3"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4pPr>
            <a:lvl5pPr marL="3047924" lvl="4"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5pPr>
            <a:lvl6pPr marL="3657509" lvl="5"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6pPr>
            <a:lvl7pPr marL="4267093" lvl="6"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7pPr>
            <a:lvl8pPr marL="4876678" lvl="7" indent="-389457" rtl="0">
              <a:lnSpc>
                <a:spcPct val="100000"/>
              </a:lnSpc>
              <a:spcBef>
                <a:spcPts val="800"/>
              </a:spcBef>
              <a:spcAft>
                <a:spcPts val="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8pPr>
            <a:lvl9pPr marL="5486263" lvl="8" indent="-389457" rtl="0">
              <a:lnSpc>
                <a:spcPct val="100000"/>
              </a:lnSpc>
              <a:spcBef>
                <a:spcPts val="800"/>
              </a:spcBef>
              <a:spcAft>
                <a:spcPts val="800"/>
              </a:spcAft>
              <a:buClr>
                <a:srgbClr val="000000"/>
              </a:buClr>
              <a:buSzPts val="1000"/>
              <a:buFont typeface="Open Sans Light"/>
              <a:buChar char="■"/>
              <a:defRPr sz="1333">
                <a:solidFill>
                  <a:srgbClr val="000000"/>
                </a:solidFill>
                <a:latin typeface="Open Sans Light"/>
                <a:ea typeface="Open Sans Light"/>
                <a:cs typeface="Open Sans Light"/>
                <a:sym typeface="Open Sans Light"/>
              </a:defRPr>
            </a:lvl9pPr>
          </a:lstStyle>
          <a:p>
            <a:endParaRPr/>
          </a:p>
        </p:txBody>
      </p:sp>
      <p:sp>
        <p:nvSpPr>
          <p:cNvPr id="26" name="Google Shape;26;p3"/>
          <p:cNvSpPr txBox="1">
            <a:spLocks noGrp="1"/>
          </p:cNvSpPr>
          <p:nvPr>
            <p:ph type="subTitle" idx="4"/>
          </p:nvPr>
        </p:nvSpPr>
        <p:spPr>
          <a:xfrm>
            <a:off x="4181000" y="1907300"/>
            <a:ext cx="3869200" cy="95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FFFFF"/>
              </a:buClr>
              <a:buSzPts val="1200"/>
              <a:buFont typeface="Open Sans"/>
              <a:buNone/>
              <a:defRPr sz="1600" b="1">
                <a:solidFill>
                  <a:srgbClr val="FFFFFF"/>
                </a:solidFill>
                <a:latin typeface="Open Sans"/>
                <a:ea typeface="Open Sans"/>
                <a:cs typeface="Open Sans"/>
                <a:sym typeface="Open Sans"/>
              </a:defRPr>
            </a:lvl1pPr>
            <a:lvl2pPr lvl="1" rtl="0">
              <a:lnSpc>
                <a:spcPct val="100000"/>
              </a:lnSpc>
              <a:spcBef>
                <a:spcPts val="800"/>
              </a:spcBef>
              <a:spcAft>
                <a:spcPts val="0"/>
              </a:spcAft>
              <a:buSzPts val="1400"/>
              <a:buFont typeface="Open Sans"/>
              <a:buNone/>
              <a:defRPr b="1">
                <a:latin typeface="Open Sans"/>
                <a:ea typeface="Open Sans"/>
                <a:cs typeface="Open Sans"/>
                <a:sym typeface="Open Sans"/>
              </a:defRPr>
            </a:lvl2pPr>
            <a:lvl3pPr lvl="2" rtl="0">
              <a:lnSpc>
                <a:spcPct val="100000"/>
              </a:lnSpc>
              <a:spcBef>
                <a:spcPts val="800"/>
              </a:spcBef>
              <a:spcAft>
                <a:spcPts val="0"/>
              </a:spcAft>
              <a:buSzPts val="1400"/>
              <a:buFont typeface="Open Sans"/>
              <a:buNone/>
              <a:defRPr b="1">
                <a:latin typeface="Open Sans"/>
                <a:ea typeface="Open Sans"/>
                <a:cs typeface="Open Sans"/>
                <a:sym typeface="Open Sans"/>
              </a:defRPr>
            </a:lvl3pPr>
            <a:lvl4pPr lvl="3" rtl="0">
              <a:lnSpc>
                <a:spcPct val="100000"/>
              </a:lnSpc>
              <a:spcBef>
                <a:spcPts val="800"/>
              </a:spcBef>
              <a:spcAft>
                <a:spcPts val="0"/>
              </a:spcAft>
              <a:buSzPts val="1400"/>
              <a:buFont typeface="Open Sans"/>
              <a:buNone/>
              <a:defRPr b="1">
                <a:latin typeface="Open Sans"/>
                <a:ea typeface="Open Sans"/>
                <a:cs typeface="Open Sans"/>
                <a:sym typeface="Open Sans"/>
              </a:defRPr>
            </a:lvl4pPr>
            <a:lvl5pPr lvl="4" rtl="0">
              <a:lnSpc>
                <a:spcPct val="100000"/>
              </a:lnSpc>
              <a:spcBef>
                <a:spcPts val="800"/>
              </a:spcBef>
              <a:spcAft>
                <a:spcPts val="0"/>
              </a:spcAft>
              <a:buSzPts val="1400"/>
              <a:buFont typeface="Open Sans"/>
              <a:buNone/>
              <a:defRPr b="1">
                <a:latin typeface="Open Sans"/>
                <a:ea typeface="Open Sans"/>
                <a:cs typeface="Open Sans"/>
                <a:sym typeface="Open Sans"/>
              </a:defRPr>
            </a:lvl5pPr>
            <a:lvl6pPr lvl="5" rtl="0">
              <a:lnSpc>
                <a:spcPct val="100000"/>
              </a:lnSpc>
              <a:spcBef>
                <a:spcPts val="800"/>
              </a:spcBef>
              <a:spcAft>
                <a:spcPts val="0"/>
              </a:spcAft>
              <a:buSzPts val="1400"/>
              <a:buFont typeface="Open Sans"/>
              <a:buNone/>
              <a:defRPr b="1">
                <a:latin typeface="Open Sans"/>
                <a:ea typeface="Open Sans"/>
                <a:cs typeface="Open Sans"/>
                <a:sym typeface="Open Sans"/>
              </a:defRPr>
            </a:lvl6pPr>
            <a:lvl7pPr lvl="6" rtl="0">
              <a:lnSpc>
                <a:spcPct val="100000"/>
              </a:lnSpc>
              <a:spcBef>
                <a:spcPts val="800"/>
              </a:spcBef>
              <a:spcAft>
                <a:spcPts val="0"/>
              </a:spcAft>
              <a:buSzPts val="1400"/>
              <a:buFont typeface="Open Sans"/>
              <a:buNone/>
              <a:defRPr b="1">
                <a:latin typeface="Open Sans"/>
                <a:ea typeface="Open Sans"/>
                <a:cs typeface="Open Sans"/>
                <a:sym typeface="Open Sans"/>
              </a:defRPr>
            </a:lvl7pPr>
            <a:lvl8pPr lvl="7" rtl="0">
              <a:lnSpc>
                <a:spcPct val="100000"/>
              </a:lnSpc>
              <a:spcBef>
                <a:spcPts val="800"/>
              </a:spcBef>
              <a:spcAft>
                <a:spcPts val="0"/>
              </a:spcAft>
              <a:buSzPts val="1400"/>
              <a:buFont typeface="Open Sans"/>
              <a:buNone/>
              <a:defRPr b="1">
                <a:latin typeface="Open Sans"/>
                <a:ea typeface="Open Sans"/>
                <a:cs typeface="Open Sans"/>
                <a:sym typeface="Open Sans"/>
              </a:defRPr>
            </a:lvl8pPr>
            <a:lvl9pPr lvl="8" rtl="0">
              <a:lnSpc>
                <a:spcPct val="100000"/>
              </a:lnSpc>
              <a:spcBef>
                <a:spcPts val="800"/>
              </a:spcBef>
              <a:spcAft>
                <a:spcPts val="800"/>
              </a:spcAft>
              <a:buSzPts val="1400"/>
              <a:buFont typeface="Open Sans"/>
              <a:buNone/>
              <a:defRPr b="1">
                <a:latin typeface="Open Sans"/>
                <a:ea typeface="Open Sans"/>
                <a:cs typeface="Open Sans"/>
                <a:sym typeface="Open Sans"/>
              </a:defRPr>
            </a:lvl9pPr>
          </a:lstStyle>
          <a:p>
            <a:endParaRPr/>
          </a:p>
        </p:txBody>
      </p:sp>
      <p:sp>
        <p:nvSpPr>
          <p:cNvPr id="27" name="Google Shape;27;p3"/>
          <p:cNvSpPr txBox="1">
            <a:spLocks noGrp="1"/>
          </p:cNvSpPr>
          <p:nvPr>
            <p:ph type="subTitle" idx="5"/>
          </p:nvPr>
        </p:nvSpPr>
        <p:spPr>
          <a:xfrm>
            <a:off x="8186800" y="1907300"/>
            <a:ext cx="3626800" cy="95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FFFFF"/>
              </a:buClr>
              <a:buSzPts val="1200"/>
              <a:buFont typeface="Open Sans"/>
              <a:buNone/>
              <a:defRPr sz="1600" b="1">
                <a:solidFill>
                  <a:srgbClr val="FFFFFF"/>
                </a:solidFill>
                <a:latin typeface="Open Sans"/>
                <a:ea typeface="Open Sans"/>
                <a:cs typeface="Open Sans"/>
                <a:sym typeface="Open Sans"/>
              </a:defRPr>
            </a:lvl1pPr>
            <a:lvl2pPr lvl="1" rtl="0">
              <a:lnSpc>
                <a:spcPct val="100000"/>
              </a:lnSpc>
              <a:spcBef>
                <a:spcPts val="800"/>
              </a:spcBef>
              <a:spcAft>
                <a:spcPts val="0"/>
              </a:spcAft>
              <a:buSzPts val="1400"/>
              <a:buFont typeface="Open Sans"/>
              <a:buNone/>
              <a:defRPr b="1">
                <a:latin typeface="Open Sans"/>
                <a:ea typeface="Open Sans"/>
                <a:cs typeface="Open Sans"/>
                <a:sym typeface="Open Sans"/>
              </a:defRPr>
            </a:lvl2pPr>
            <a:lvl3pPr lvl="2" rtl="0">
              <a:lnSpc>
                <a:spcPct val="100000"/>
              </a:lnSpc>
              <a:spcBef>
                <a:spcPts val="800"/>
              </a:spcBef>
              <a:spcAft>
                <a:spcPts val="0"/>
              </a:spcAft>
              <a:buSzPts val="1400"/>
              <a:buFont typeface="Open Sans"/>
              <a:buNone/>
              <a:defRPr b="1">
                <a:latin typeface="Open Sans"/>
                <a:ea typeface="Open Sans"/>
                <a:cs typeface="Open Sans"/>
                <a:sym typeface="Open Sans"/>
              </a:defRPr>
            </a:lvl3pPr>
            <a:lvl4pPr lvl="3" rtl="0">
              <a:lnSpc>
                <a:spcPct val="100000"/>
              </a:lnSpc>
              <a:spcBef>
                <a:spcPts val="800"/>
              </a:spcBef>
              <a:spcAft>
                <a:spcPts val="0"/>
              </a:spcAft>
              <a:buSzPts val="1400"/>
              <a:buFont typeface="Open Sans"/>
              <a:buNone/>
              <a:defRPr b="1">
                <a:latin typeface="Open Sans"/>
                <a:ea typeface="Open Sans"/>
                <a:cs typeface="Open Sans"/>
                <a:sym typeface="Open Sans"/>
              </a:defRPr>
            </a:lvl4pPr>
            <a:lvl5pPr lvl="4" rtl="0">
              <a:lnSpc>
                <a:spcPct val="100000"/>
              </a:lnSpc>
              <a:spcBef>
                <a:spcPts val="800"/>
              </a:spcBef>
              <a:spcAft>
                <a:spcPts val="0"/>
              </a:spcAft>
              <a:buSzPts val="1400"/>
              <a:buFont typeface="Open Sans"/>
              <a:buNone/>
              <a:defRPr b="1">
                <a:latin typeface="Open Sans"/>
                <a:ea typeface="Open Sans"/>
                <a:cs typeface="Open Sans"/>
                <a:sym typeface="Open Sans"/>
              </a:defRPr>
            </a:lvl5pPr>
            <a:lvl6pPr lvl="5" rtl="0">
              <a:lnSpc>
                <a:spcPct val="100000"/>
              </a:lnSpc>
              <a:spcBef>
                <a:spcPts val="800"/>
              </a:spcBef>
              <a:spcAft>
                <a:spcPts val="0"/>
              </a:spcAft>
              <a:buSzPts val="1400"/>
              <a:buFont typeface="Open Sans"/>
              <a:buNone/>
              <a:defRPr b="1">
                <a:latin typeface="Open Sans"/>
                <a:ea typeface="Open Sans"/>
                <a:cs typeface="Open Sans"/>
                <a:sym typeface="Open Sans"/>
              </a:defRPr>
            </a:lvl6pPr>
            <a:lvl7pPr lvl="6" rtl="0">
              <a:lnSpc>
                <a:spcPct val="100000"/>
              </a:lnSpc>
              <a:spcBef>
                <a:spcPts val="800"/>
              </a:spcBef>
              <a:spcAft>
                <a:spcPts val="0"/>
              </a:spcAft>
              <a:buSzPts val="1400"/>
              <a:buFont typeface="Open Sans"/>
              <a:buNone/>
              <a:defRPr b="1">
                <a:latin typeface="Open Sans"/>
                <a:ea typeface="Open Sans"/>
                <a:cs typeface="Open Sans"/>
                <a:sym typeface="Open Sans"/>
              </a:defRPr>
            </a:lvl7pPr>
            <a:lvl8pPr lvl="7" rtl="0">
              <a:lnSpc>
                <a:spcPct val="100000"/>
              </a:lnSpc>
              <a:spcBef>
                <a:spcPts val="800"/>
              </a:spcBef>
              <a:spcAft>
                <a:spcPts val="0"/>
              </a:spcAft>
              <a:buSzPts val="1400"/>
              <a:buFont typeface="Open Sans"/>
              <a:buNone/>
              <a:defRPr b="1">
                <a:latin typeface="Open Sans"/>
                <a:ea typeface="Open Sans"/>
                <a:cs typeface="Open Sans"/>
                <a:sym typeface="Open Sans"/>
              </a:defRPr>
            </a:lvl8pPr>
            <a:lvl9pPr lvl="8" rtl="0">
              <a:lnSpc>
                <a:spcPct val="100000"/>
              </a:lnSpc>
              <a:spcBef>
                <a:spcPts val="800"/>
              </a:spcBef>
              <a:spcAft>
                <a:spcPts val="800"/>
              </a:spcAft>
              <a:buSzPts val="1400"/>
              <a:buFont typeface="Open Sans"/>
              <a:buNone/>
              <a:defRPr b="1">
                <a:latin typeface="Open Sans"/>
                <a:ea typeface="Open Sans"/>
                <a:cs typeface="Open Sans"/>
                <a:sym typeface="Open Sans"/>
              </a:defRPr>
            </a:lvl9pPr>
          </a:lstStyle>
          <a:p>
            <a:endParaRPr/>
          </a:p>
        </p:txBody>
      </p:sp>
      <p:sp>
        <p:nvSpPr>
          <p:cNvPr id="28" name="Google Shape;28;p3"/>
          <p:cNvSpPr txBox="1">
            <a:spLocks noGrp="1"/>
          </p:cNvSpPr>
          <p:nvPr>
            <p:ph type="title"/>
          </p:nvPr>
        </p:nvSpPr>
        <p:spPr>
          <a:xfrm>
            <a:off x="8620867" y="238667"/>
            <a:ext cx="3207200" cy="524800"/>
          </a:xfrm>
          <a:prstGeom prst="rect">
            <a:avLst/>
          </a:prstGeom>
        </p:spPr>
        <p:txBody>
          <a:bodyPr spcFirstLastPara="1" wrap="square" lIns="91425" tIns="91425" rIns="91425" bIns="91425" anchor="t" anchorCtr="0">
            <a:noAutofit/>
          </a:bodyPr>
          <a:lstStyle>
            <a:lvl1pPr lvl="0" algn="r">
              <a:spcBef>
                <a:spcPts val="0"/>
              </a:spcBef>
              <a:spcAft>
                <a:spcPts val="0"/>
              </a:spcAft>
              <a:buClr>
                <a:srgbClr val="7E9CBB"/>
              </a:buClr>
              <a:buSzPts val="2000"/>
              <a:buFont typeface="Source Sans Pro"/>
              <a:buNone/>
              <a:defRPr sz="2667">
                <a:solidFill>
                  <a:srgbClr val="7E9CBB"/>
                </a:solidFill>
                <a:latin typeface="Source Sans Pro"/>
                <a:ea typeface="Source Sans Pro"/>
                <a:cs typeface="Source Sans Pro"/>
                <a:sym typeface="Source Sans Pro"/>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 name="Google Shape;29;p3"/>
          <p:cNvSpPr txBox="1">
            <a:spLocks noGrp="1"/>
          </p:cNvSpPr>
          <p:nvPr>
            <p:ph type="subTitle" idx="6"/>
          </p:nvPr>
        </p:nvSpPr>
        <p:spPr>
          <a:xfrm>
            <a:off x="4810967" y="319200"/>
            <a:ext cx="2570000" cy="617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000"/>
              <a:buFont typeface="Open Sans"/>
              <a:buNone/>
              <a:defRPr sz="2667" b="1">
                <a:latin typeface="Open Sans"/>
                <a:ea typeface="Open Sans"/>
                <a:cs typeface="Open Sans"/>
                <a:sym typeface="Open Sans"/>
              </a:defRPr>
            </a:lvl1pPr>
            <a:lvl2pPr lvl="1">
              <a:lnSpc>
                <a:spcPct val="100000"/>
              </a:lnSpc>
              <a:spcBef>
                <a:spcPts val="2133"/>
              </a:spcBef>
              <a:spcAft>
                <a:spcPts val="0"/>
              </a:spcAft>
              <a:buSzPts val="1400"/>
              <a:buNone/>
              <a:defRPr/>
            </a:lvl2pPr>
            <a:lvl3pPr lvl="2">
              <a:lnSpc>
                <a:spcPct val="100000"/>
              </a:lnSpc>
              <a:spcBef>
                <a:spcPts val="2133"/>
              </a:spcBef>
              <a:spcAft>
                <a:spcPts val="0"/>
              </a:spcAft>
              <a:buSzPts val="1400"/>
              <a:buNone/>
              <a:defRPr/>
            </a:lvl3pPr>
            <a:lvl4pPr lvl="3">
              <a:lnSpc>
                <a:spcPct val="100000"/>
              </a:lnSpc>
              <a:spcBef>
                <a:spcPts val="2133"/>
              </a:spcBef>
              <a:spcAft>
                <a:spcPts val="0"/>
              </a:spcAft>
              <a:buSzPts val="1400"/>
              <a:buNone/>
              <a:defRPr/>
            </a:lvl4pPr>
            <a:lvl5pPr lvl="4">
              <a:lnSpc>
                <a:spcPct val="100000"/>
              </a:lnSpc>
              <a:spcBef>
                <a:spcPts val="2133"/>
              </a:spcBef>
              <a:spcAft>
                <a:spcPts val="0"/>
              </a:spcAft>
              <a:buSzPts val="1400"/>
              <a:buNone/>
              <a:defRPr/>
            </a:lvl5pPr>
            <a:lvl6pPr lvl="5">
              <a:lnSpc>
                <a:spcPct val="100000"/>
              </a:lnSpc>
              <a:spcBef>
                <a:spcPts val="2133"/>
              </a:spcBef>
              <a:spcAft>
                <a:spcPts val="0"/>
              </a:spcAft>
              <a:buSzPts val="1400"/>
              <a:buNone/>
              <a:defRPr/>
            </a:lvl6pPr>
            <a:lvl7pPr lvl="6">
              <a:lnSpc>
                <a:spcPct val="100000"/>
              </a:lnSpc>
              <a:spcBef>
                <a:spcPts val="2133"/>
              </a:spcBef>
              <a:spcAft>
                <a:spcPts val="0"/>
              </a:spcAft>
              <a:buSzPts val="1400"/>
              <a:buNone/>
              <a:defRPr/>
            </a:lvl7pPr>
            <a:lvl8pPr lvl="7">
              <a:lnSpc>
                <a:spcPct val="100000"/>
              </a:lnSpc>
              <a:spcBef>
                <a:spcPts val="2133"/>
              </a:spcBef>
              <a:spcAft>
                <a:spcPts val="0"/>
              </a:spcAft>
              <a:buSzPts val="1400"/>
              <a:buNone/>
              <a:defRPr/>
            </a:lvl8pPr>
            <a:lvl9pPr lvl="8">
              <a:lnSpc>
                <a:spcPct val="100000"/>
              </a:lnSpc>
              <a:spcBef>
                <a:spcPts val="2133"/>
              </a:spcBef>
              <a:spcAft>
                <a:spcPts val="2133"/>
              </a:spcAft>
              <a:buSzPts val="1400"/>
              <a:buNone/>
              <a:defRPr/>
            </a:lvl9pPr>
          </a:lstStyle>
          <a:p>
            <a:endParaRPr/>
          </a:p>
        </p:txBody>
      </p:sp>
      <p:sp>
        <p:nvSpPr>
          <p:cNvPr id="30" name="Google Shape;30;p3"/>
          <p:cNvSpPr txBox="1">
            <a:spLocks noGrp="1"/>
          </p:cNvSpPr>
          <p:nvPr>
            <p:ph type="subTitle" idx="7"/>
          </p:nvPr>
        </p:nvSpPr>
        <p:spPr>
          <a:xfrm>
            <a:off x="378417" y="1907300"/>
            <a:ext cx="3669600" cy="955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FFFFFF"/>
              </a:buClr>
              <a:buSzPts val="1200"/>
              <a:buFont typeface="Open Sans"/>
              <a:buNone/>
              <a:defRPr sz="1600" b="1">
                <a:solidFill>
                  <a:srgbClr val="FFFFFF"/>
                </a:solidFill>
                <a:latin typeface="Open Sans"/>
                <a:ea typeface="Open Sans"/>
                <a:cs typeface="Open Sans"/>
                <a:sym typeface="Open Sans"/>
              </a:defRPr>
            </a:lvl1pPr>
            <a:lvl2pPr lvl="1" rtl="0">
              <a:lnSpc>
                <a:spcPct val="100000"/>
              </a:lnSpc>
              <a:spcBef>
                <a:spcPts val="800"/>
              </a:spcBef>
              <a:spcAft>
                <a:spcPts val="0"/>
              </a:spcAft>
              <a:buSzPts val="1400"/>
              <a:buFont typeface="Open Sans"/>
              <a:buNone/>
              <a:defRPr b="1">
                <a:latin typeface="Open Sans"/>
                <a:ea typeface="Open Sans"/>
                <a:cs typeface="Open Sans"/>
                <a:sym typeface="Open Sans"/>
              </a:defRPr>
            </a:lvl2pPr>
            <a:lvl3pPr lvl="2" rtl="0">
              <a:lnSpc>
                <a:spcPct val="100000"/>
              </a:lnSpc>
              <a:spcBef>
                <a:spcPts val="800"/>
              </a:spcBef>
              <a:spcAft>
                <a:spcPts val="0"/>
              </a:spcAft>
              <a:buSzPts val="1400"/>
              <a:buFont typeface="Open Sans"/>
              <a:buNone/>
              <a:defRPr b="1">
                <a:latin typeface="Open Sans"/>
                <a:ea typeface="Open Sans"/>
                <a:cs typeface="Open Sans"/>
                <a:sym typeface="Open Sans"/>
              </a:defRPr>
            </a:lvl3pPr>
            <a:lvl4pPr lvl="3" rtl="0">
              <a:lnSpc>
                <a:spcPct val="100000"/>
              </a:lnSpc>
              <a:spcBef>
                <a:spcPts val="800"/>
              </a:spcBef>
              <a:spcAft>
                <a:spcPts val="0"/>
              </a:spcAft>
              <a:buSzPts val="1400"/>
              <a:buFont typeface="Open Sans"/>
              <a:buNone/>
              <a:defRPr b="1">
                <a:latin typeface="Open Sans"/>
                <a:ea typeface="Open Sans"/>
                <a:cs typeface="Open Sans"/>
                <a:sym typeface="Open Sans"/>
              </a:defRPr>
            </a:lvl4pPr>
            <a:lvl5pPr lvl="4" rtl="0">
              <a:lnSpc>
                <a:spcPct val="100000"/>
              </a:lnSpc>
              <a:spcBef>
                <a:spcPts val="800"/>
              </a:spcBef>
              <a:spcAft>
                <a:spcPts val="0"/>
              </a:spcAft>
              <a:buSzPts val="1400"/>
              <a:buFont typeface="Open Sans"/>
              <a:buNone/>
              <a:defRPr b="1">
                <a:latin typeface="Open Sans"/>
                <a:ea typeface="Open Sans"/>
                <a:cs typeface="Open Sans"/>
                <a:sym typeface="Open Sans"/>
              </a:defRPr>
            </a:lvl5pPr>
            <a:lvl6pPr lvl="5" rtl="0">
              <a:lnSpc>
                <a:spcPct val="100000"/>
              </a:lnSpc>
              <a:spcBef>
                <a:spcPts val="800"/>
              </a:spcBef>
              <a:spcAft>
                <a:spcPts val="0"/>
              </a:spcAft>
              <a:buSzPts val="1400"/>
              <a:buFont typeface="Open Sans"/>
              <a:buNone/>
              <a:defRPr b="1">
                <a:latin typeface="Open Sans"/>
                <a:ea typeface="Open Sans"/>
                <a:cs typeface="Open Sans"/>
                <a:sym typeface="Open Sans"/>
              </a:defRPr>
            </a:lvl6pPr>
            <a:lvl7pPr lvl="6" rtl="0">
              <a:lnSpc>
                <a:spcPct val="100000"/>
              </a:lnSpc>
              <a:spcBef>
                <a:spcPts val="800"/>
              </a:spcBef>
              <a:spcAft>
                <a:spcPts val="0"/>
              </a:spcAft>
              <a:buSzPts val="1400"/>
              <a:buFont typeface="Open Sans"/>
              <a:buNone/>
              <a:defRPr b="1">
                <a:latin typeface="Open Sans"/>
                <a:ea typeface="Open Sans"/>
                <a:cs typeface="Open Sans"/>
                <a:sym typeface="Open Sans"/>
              </a:defRPr>
            </a:lvl7pPr>
            <a:lvl8pPr lvl="7" rtl="0">
              <a:lnSpc>
                <a:spcPct val="100000"/>
              </a:lnSpc>
              <a:spcBef>
                <a:spcPts val="800"/>
              </a:spcBef>
              <a:spcAft>
                <a:spcPts val="0"/>
              </a:spcAft>
              <a:buSzPts val="1400"/>
              <a:buFont typeface="Open Sans"/>
              <a:buNone/>
              <a:defRPr b="1">
                <a:latin typeface="Open Sans"/>
                <a:ea typeface="Open Sans"/>
                <a:cs typeface="Open Sans"/>
                <a:sym typeface="Open Sans"/>
              </a:defRPr>
            </a:lvl8pPr>
            <a:lvl9pPr lvl="8" rtl="0">
              <a:lnSpc>
                <a:spcPct val="100000"/>
              </a:lnSpc>
              <a:spcBef>
                <a:spcPts val="800"/>
              </a:spcBef>
              <a:spcAft>
                <a:spcPts val="800"/>
              </a:spcAft>
              <a:buSzPts val="1400"/>
              <a:buFont typeface="Open Sans"/>
              <a:buNone/>
              <a:defRPr b="1">
                <a:latin typeface="Open Sans"/>
                <a:ea typeface="Open Sans"/>
                <a:cs typeface="Open Sans"/>
                <a:sym typeface="Open Sans"/>
              </a:defRPr>
            </a:lvl9pPr>
          </a:lstStyle>
          <a:p>
            <a:endParaRPr/>
          </a:p>
        </p:txBody>
      </p:sp>
    </p:spTree>
    <p:extLst>
      <p:ext uri="{BB962C8B-B14F-4D97-AF65-F5344CB8AC3E}">
        <p14:creationId xmlns:p14="http://schemas.microsoft.com/office/powerpoint/2010/main" val="2811607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_AND_BODY_1">
  <p:cSld name="TITLE_AND_BODY_1">
    <p:spTree>
      <p:nvGrpSpPr>
        <p:cNvPr id="1" name="Shape 31"/>
        <p:cNvGrpSpPr/>
        <p:nvPr/>
      </p:nvGrpSpPr>
      <p:grpSpPr>
        <a:xfrm>
          <a:off x="0" y="0"/>
          <a:ext cx="0" cy="0"/>
          <a:chOff x="0" y="0"/>
          <a:chExt cx="0" cy="0"/>
        </a:xfrm>
      </p:grpSpPr>
      <p:sp>
        <p:nvSpPr>
          <p:cNvPr id="32" name="Google Shape;32;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3" name="Google Shape;33;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rtl="0">
              <a:spcBef>
                <a:spcPts val="0"/>
              </a:spcBef>
              <a:spcAft>
                <a:spcPts val="0"/>
              </a:spcAft>
              <a:buSzPts val="1800"/>
              <a:buChar char="●"/>
              <a:defRPr/>
            </a:lvl1pPr>
            <a:lvl2pPr marL="1219170" lvl="1" indent="-423323" rtl="0">
              <a:spcBef>
                <a:spcPts val="2133"/>
              </a:spcBef>
              <a:spcAft>
                <a:spcPts val="0"/>
              </a:spcAft>
              <a:buSzPts val="1400"/>
              <a:buChar char="○"/>
              <a:defRPr/>
            </a:lvl2pPr>
            <a:lvl3pPr marL="1828754" lvl="2" indent="-423323" rtl="0">
              <a:spcBef>
                <a:spcPts val="2133"/>
              </a:spcBef>
              <a:spcAft>
                <a:spcPts val="0"/>
              </a:spcAft>
              <a:buSzPts val="1400"/>
              <a:buChar char="■"/>
              <a:defRPr/>
            </a:lvl3pPr>
            <a:lvl4pPr marL="2438339" lvl="3" indent="-423323" rtl="0">
              <a:spcBef>
                <a:spcPts val="2133"/>
              </a:spcBef>
              <a:spcAft>
                <a:spcPts val="0"/>
              </a:spcAft>
              <a:buSzPts val="1400"/>
              <a:buChar char="●"/>
              <a:defRPr/>
            </a:lvl4pPr>
            <a:lvl5pPr marL="3047924" lvl="4" indent="-423323" rtl="0">
              <a:spcBef>
                <a:spcPts val="2133"/>
              </a:spcBef>
              <a:spcAft>
                <a:spcPts val="0"/>
              </a:spcAft>
              <a:buSzPts val="1400"/>
              <a:buChar char="○"/>
              <a:defRPr/>
            </a:lvl5pPr>
            <a:lvl6pPr marL="3657509" lvl="5" indent="-423323" rtl="0">
              <a:spcBef>
                <a:spcPts val="2133"/>
              </a:spcBef>
              <a:spcAft>
                <a:spcPts val="0"/>
              </a:spcAft>
              <a:buSzPts val="1400"/>
              <a:buChar char="■"/>
              <a:defRPr/>
            </a:lvl6pPr>
            <a:lvl7pPr marL="4267093" lvl="6" indent="-423323" rtl="0">
              <a:spcBef>
                <a:spcPts val="2133"/>
              </a:spcBef>
              <a:spcAft>
                <a:spcPts val="0"/>
              </a:spcAft>
              <a:buSzPts val="1400"/>
              <a:buChar char="●"/>
              <a:defRPr/>
            </a:lvl7pPr>
            <a:lvl8pPr marL="4876678" lvl="7" indent="-423323" rtl="0">
              <a:spcBef>
                <a:spcPts val="2133"/>
              </a:spcBef>
              <a:spcAft>
                <a:spcPts val="0"/>
              </a:spcAft>
              <a:buSzPts val="1400"/>
              <a:buChar char="○"/>
              <a:defRPr/>
            </a:lvl8pPr>
            <a:lvl9pPr marL="5486263" lvl="8" indent="-423323" rtl="0">
              <a:spcBef>
                <a:spcPts val="2133"/>
              </a:spcBef>
              <a:spcAft>
                <a:spcPts val="2133"/>
              </a:spcAft>
              <a:buSzPts val="1400"/>
              <a:buChar char="■"/>
              <a:defRPr/>
            </a:lvl9pPr>
          </a:lstStyle>
          <a:p>
            <a:endParaRPr/>
          </a:p>
        </p:txBody>
      </p:sp>
      <p:sp>
        <p:nvSpPr>
          <p:cNvPr id="34" name="Google Shape;34;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020653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_AND_BODY_2">
  <p:cSld name="TITLE_AND_BODY_2">
    <p:spTree>
      <p:nvGrpSpPr>
        <p:cNvPr id="1" name="Shape 35"/>
        <p:cNvGrpSpPr/>
        <p:nvPr/>
      </p:nvGrpSpPr>
      <p:grpSpPr>
        <a:xfrm>
          <a:off x="0" y="0"/>
          <a:ext cx="0" cy="0"/>
          <a:chOff x="0" y="0"/>
          <a:chExt cx="0" cy="0"/>
        </a:xfrm>
      </p:grpSpPr>
      <p:sp>
        <p:nvSpPr>
          <p:cNvPr id="36" name="Google Shape;36;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7" name="Google Shape;37;p5"/>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rtl="0">
              <a:spcBef>
                <a:spcPts val="0"/>
              </a:spcBef>
              <a:spcAft>
                <a:spcPts val="0"/>
              </a:spcAft>
              <a:buSzPts val="1800"/>
              <a:buChar char="●"/>
              <a:defRPr/>
            </a:lvl1pPr>
            <a:lvl2pPr marL="1219170" lvl="1" indent="-423323" rtl="0">
              <a:spcBef>
                <a:spcPts val="2133"/>
              </a:spcBef>
              <a:spcAft>
                <a:spcPts val="0"/>
              </a:spcAft>
              <a:buSzPts val="1400"/>
              <a:buChar char="○"/>
              <a:defRPr/>
            </a:lvl2pPr>
            <a:lvl3pPr marL="1828754" lvl="2" indent="-423323" rtl="0">
              <a:spcBef>
                <a:spcPts val="2133"/>
              </a:spcBef>
              <a:spcAft>
                <a:spcPts val="0"/>
              </a:spcAft>
              <a:buSzPts val="1400"/>
              <a:buChar char="■"/>
              <a:defRPr/>
            </a:lvl3pPr>
            <a:lvl4pPr marL="2438339" lvl="3" indent="-423323" rtl="0">
              <a:spcBef>
                <a:spcPts val="2133"/>
              </a:spcBef>
              <a:spcAft>
                <a:spcPts val="0"/>
              </a:spcAft>
              <a:buSzPts val="1400"/>
              <a:buChar char="●"/>
              <a:defRPr/>
            </a:lvl4pPr>
            <a:lvl5pPr marL="3047924" lvl="4" indent="-423323" rtl="0">
              <a:spcBef>
                <a:spcPts val="2133"/>
              </a:spcBef>
              <a:spcAft>
                <a:spcPts val="0"/>
              </a:spcAft>
              <a:buSzPts val="1400"/>
              <a:buChar char="○"/>
              <a:defRPr/>
            </a:lvl5pPr>
            <a:lvl6pPr marL="3657509" lvl="5" indent="-423323" rtl="0">
              <a:spcBef>
                <a:spcPts val="2133"/>
              </a:spcBef>
              <a:spcAft>
                <a:spcPts val="0"/>
              </a:spcAft>
              <a:buSzPts val="1400"/>
              <a:buChar char="■"/>
              <a:defRPr/>
            </a:lvl6pPr>
            <a:lvl7pPr marL="4267093" lvl="6" indent="-423323" rtl="0">
              <a:spcBef>
                <a:spcPts val="2133"/>
              </a:spcBef>
              <a:spcAft>
                <a:spcPts val="0"/>
              </a:spcAft>
              <a:buSzPts val="1400"/>
              <a:buChar char="●"/>
              <a:defRPr/>
            </a:lvl7pPr>
            <a:lvl8pPr marL="4876678" lvl="7" indent="-423323" rtl="0">
              <a:spcBef>
                <a:spcPts val="2133"/>
              </a:spcBef>
              <a:spcAft>
                <a:spcPts val="0"/>
              </a:spcAft>
              <a:buSzPts val="1400"/>
              <a:buChar char="○"/>
              <a:defRPr/>
            </a:lvl8pPr>
            <a:lvl9pPr marL="5486263" lvl="8" indent="-423323" rtl="0">
              <a:spcBef>
                <a:spcPts val="2133"/>
              </a:spcBef>
              <a:spcAft>
                <a:spcPts val="2133"/>
              </a:spcAft>
              <a:buSzPts val="1400"/>
              <a:buChar char="■"/>
              <a:defRPr/>
            </a:lvl9pPr>
          </a:lstStyle>
          <a:p>
            <a:endParaRPr/>
          </a:p>
        </p:txBody>
      </p:sp>
      <p:sp>
        <p:nvSpPr>
          <p:cNvPr id="38" name="Google Shape;38;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016688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778289084"/>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17"/>
          <p:cNvSpPr/>
          <p:nvPr/>
        </p:nvSpPr>
        <p:spPr>
          <a:xfrm>
            <a:off x="436800" y="4590217"/>
            <a:ext cx="6100400" cy="1484800"/>
          </a:xfrm>
          <a:prstGeom prst="rect">
            <a:avLst/>
          </a:prstGeom>
          <a:no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97" name="Google Shape;297;p17"/>
          <p:cNvSpPr/>
          <p:nvPr/>
        </p:nvSpPr>
        <p:spPr>
          <a:xfrm>
            <a:off x="436800" y="2965184"/>
            <a:ext cx="6100400" cy="1484800"/>
          </a:xfrm>
          <a:prstGeom prst="rect">
            <a:avLst/>
          </a:prstGeom>
          <a:no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98" name="Google Shape;298;p17"/>
          <p:cNvSpPr/>
          <p:nvPr/>
        </p:nvSpPr>
        <p:spPr>
          <a:xfrm>
            <a:off x="436800" y="1347067"/>
            <a:ext cx="6100400" cy="1484800"/>
          </a:xfrm>
          <a:prstGeom prst="rect">
            <a:avLst/>
          </a:prstGeom>
          <a:no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99" name="Google Shape;299;p17"/>
          <p:cNvSpPr txBox="1"/>
          <p:nvPr/>
        </p:nvSpPr>
        <p:spPr>
          <a:xfrm>
            <a:off x="443200" y="636293"/>
            <a:ext cx="11305600" cy="563600"/>
          </a:xfrm>
          <a:prstGeom prst="rect">
            <a:avLst/>
          </a:prstGeom>
          <a:noFill/>
          <a:ln>
            <a:noFill/>
          </a:ln>
        </p:spPr>
        <p:txBody>
          <a:bodyPr spcFirstLastPara="1" wrap="square" lIns="121900" tIns="121900" rIns="121900" bIns="121900" anchor="t" anchorCtr="0">
            <a:noAutofit/>
          </a:bodyPr>
          <a:lstStyle/>
          <a:p>
            <a:pPr defTabSz="1219170">
              <a:buClr>
                <a:srgbClr val="000000"/>
              </a:buClr>
            </a:pPr>
            <a:r>
              <a:rPr lang="en-GB" sz="1867" kern="0">
                <a:solidFill>
                  <a:srgbClr val="434343"/>
                </a:solidFill>
                <a:latin typeface="Montserrat ExtraBold"/>
                <a:ea typeface="Montserrat ExtraBold"/>
                <a:cs typeface="Montserrat ExtraBold"/>
                <a:sym typeface="Montserrat ExtraBold"/>
              </a:rPr>
              <a:t>MY GOAL IS  ______________________________________________________________________________</a:t>
            </a:r>
            <a:endParaRPr sz="1600" i="1" kern="0">
              <a:solidFill>
                <a:srgbClr val="434343"/>
              </a:solidFill>
              <a:latin typeface="Source Sans Pro"/>
              <a:ea typeface="Source Sans Pro"/>
              <a:cs typeface="Source Sans Pro"/>
              <a:sym typeface="Source Sans Pro"/>
            </a:endParaRPr>
          </a:p>
        </p:txBody>
      </p:sp>
      <p:sp>
        <p:nvSpPr>
          <p:cNvPr id="300" name="Google Shape;300;p17"/>
          <p:cNvSpPr txBox="1"/>
          <p:nvPr/>
        </p:nvSpPr>
        <p:spPr>
          <a:xfrm>
            <a:off x="273933" y="88280"/>
            <a:ext cx="11644000" cy="598800"/>
          </a:xfrm>
          <a:prstGeom prst="rect">
            <a:avLst/>
          </a:prstGeom>
          <a:noFill/>
          <a:ln>
            <a:noFill/>
          </a:ln>
        </p:spPr>
        <p:txBody>
          <a:bodyPr spcFirstLastPara="1" wrap="square" lIns="121900" tIns="121900" rIns="121900" bIns="121900" anchor="b" anchorCtr="0">
            <a:noAutofit/>
          </a:bodyPr>
          <a:lstStyle/>
          <a:p>
            <a:pPr algn="ctr" defTabSz="1219170">
              <a:buClr>
                <a:srgbClr val="000000"/>
              </a:buClr>
            </a:pPr>
            <a:r>
              <a:rPr lang="en-GB" sz="2200" kern="0">
                <a:solidFill>
                  <a:srgbClr val="000000"/>
                </a:solidFill>
                <a:highlight>
                  <a:srgbClr val="B7B7B7"/>
                </a:highlight>
                <a:latin typeface="Montserrat ExtraBold"/>
                <a:ea typeface="Montserrat ExtraBold"/>
                <a:cs typeface="Montserrat ExtraBold"/>
                <a:sym typeface="Montserrat ExtraBold"/>
              </a:rPr>
              <a:t>Communications strategy outline once you have a clear goal.</a:t>
            </a:r>
            <a:endParaRPr sz="2200" kern="0">
              <a:solidFill>
                <a:srgbClr val="000000"/>
              </a:solidFill>
              <a:highlight>
                <a:srgbClr val="B7B7B7"/>
              </a:highlight>
              <a:latin typeface="Montserrat ExtraBold"/>
              <a:ea typeface="Montserrat ExtraBold"/>
              <a:cs typeface="Montserrat ExtraBold"/>
              <a:sym typeface="Montserrat ExtraBold"/>
            </a:endParaRPr>
          </a:p>
        </p:txBody>
      </p:sp>
      <p:sp>
        <p:nvSpPr>
          <p:cNvPr id="301" name="Google Shape;301;p17"/>
          <p:cNvSpPr/>
          <p:nvPr/>
        </p:nvSpPr>
        <p:spPr>
          <a:xfrm>
            <a:off x="6875667" y="1347067"/>
            <a:ext cx="4974800" cy="4824400"/>
          </a:xfrm>
          <a:prstGeom prst="rect">
            <a:avLst/>
          </a:prstGeom>
          <a:solidFill>
            <a:srgbClr val="EEEEEE"/>
          </a:solidFill>
          <a:ln w="9525" cap="flat" cmpd="sng">
            <a:solidFill>
              <a:srgbClr val="595959"/>
            </a:solidFill>
            <a:prstDash val="dot"/>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02" name="Google Shape;302;p17"/>
          <p:cNvSpPr txBox="1"/>
          <p:nvPr/>
        </p:nvSpPr>
        <p:spPr>
          <a:xfrm>
            <a:off x="1870600" y="1347068"/>
            <a:ext cx="4666800" cy="533311"/>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GB" sz="933" i="1" kern="0">
                <a:solidFill>
                  <a:srgbClr val="434343"/>
                </a:solidFill>
                <a:latin typeface="Source Sans Pro"/>
                <a:ea typeface="Source Sans Pro"/>
                <a:cs typeface="Source Sans Pro"/>
                <a:sym typeface="Source Sans Pro"/>
              </a:rPr>
              <a:t>[insert your coffee cup message here. You can also add more material from your messaging house or write out your Shared value-problem-solution-call to action message]</a:t>
            </a:r>
            <a:endParaRPr sz="933" kern="0">
              <a:solidFill>
                <a:srgbClr val="434343"/>
              </a:solidFill>
              <a:latin typeface="Arial"/>
              <a:cs typeface="Arial"/>
              <a:sym typeface="Arial"/>
            </a:endParaRPr>
          </a:p>
        </p:txBody>
      </p:sp>
      <p:sp>
        <p:nvSpPr>
          <p:cNvPr id="303" name="Google Shape;303;p17"/>
          <p:cNvSpPr/>
          <p:nvPr/>
        </p:nvSpPr>
        <p:spPr>
          <a:xfrm>
            <a:off x="6638651" y="1213800"/>
            <a:ext cx="167600" cy="4960400"/>
          </a:xfrm>
          <a:prstGeom prst="rightBrace">
            <a:avLst>
              <a:gd name="adj1" fmla="val 50000"/>
              <a:gd name="adj2" fmla="val 50000"/>
            </a:avLst>
          </a:prstGeom>
          <a:no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304" name="Google Shape;304;p17"/>
          <p:cNvSpPr/>
          <p:nvPr/>
        </p:nvSpPr>
        <p:spPr>
          <a:xfrm>
            <a:off x="7497696" y="1863324"/>
            <a:ext cx="3917200" cy="4099200"/>
          </a:xfrm>
          <a:prstGeom prst="roundRect">
            <a:avLst>
              <a:gd name="adj" fmla="val 8303"/>
            </a:avLst>
          </a:prstGeom>
          <a:solidFill>
            <a:schemeClr val="lt1"/>
          </a:solidFill>
          <a:ln>
            <a:noFill/>
          </a:ln>
        </p:spPr>
        <p:txBody>
          <a:bodyPr spcFirstLastPara="1" wrap="square" lIns="0" tIns="121900" rIns="121900" bIns="121900" anchor="b" anchorCtr="0">
            <a:noAutofit/>
          </a:bodyPr>
          <a:lstStyle/>
          <a:p>
            <a:pPr algn="ctr" defTabSz="1219170">
              <a:lnSpc>
                <a:spcPct val="150000"/>
              </a:lnSpc>
              <a:buClr>
                <a:srgbClr val="000000"/>
              </a:buClr>
            </a:pPr>
            <a:r>
              <a:rPr lang="en-GB" sz="2933" b="1" kern="0">
                <a:solidFill>
                  <a:srgbClr val="434343"/>
                </a:solidFill>
                <a:latin typeface="Source Sans Pro"/>
                <a:ea typeface="Source Sans Pro"/>
                <a:cs typeface="Source Sans Pro"/>
                <a:sym typeface="Source Sans Pro"/>
              </a:rPr>
              <a:t>Listen </a:t>
            </a:r>
            <a:endParaRPr sz="2933" b="1" kern="0">
              <a:solidFill>
                <a:srgbClr val="434343"/>
              </a:solidFill>
              <a:latin typeface="Source Sans Pro"/>
              <a:ea typeface="Source Sans Pro"/>
              <a:cs typeface="Source Sans Pro"/>
              <a:sym typeface="Source Sans Pro"/>
            </a:endParaRPr>
          </a:p>
          <a:p>
            <a:pPr algn="ctr" defTabSz="1219170">
              <a:lnSpc>
                <a:spcPct val="150000"/>
              </a:lnSpc>
              <a:buClr>
                <a:srgbClr val="000000"/>
              </a:buClr>
            </a:pPr>
            <a:r>
              <a:rPr lang="en-GB" sz="2933" b="1" kern="0">
                <a:solidFill>
                  <a:srgbClr val="434343"/>
                </a:solidFill>
                <a:latin typeface="Source Sans Pro"/>
                <a:ea typeface="Source Sans Pro"/>
                <a:cs typeface="Source Sans Pro"/>
                <a:sym typeface="Source Sans Pro"/>
              </a:rPr>
              <a:t>Test </a:t>
            </a:r>
            <a:endParaRPr sz="2933" b="1" kern="0">
              <a:solidFill>
                <a:srgbClr val="434343"/>
              </a:solidFill>
              <a:latin typeface="Source Sans Pro"/>
              <a:ea typeface="Source Sans Pro"/>
              <a:cs typeface="Source Sans Pro"/>
              <a:sym typeface="Source Sans Pro"/>
            </a:endParaRPr>
          </a:p>
          <a:p>
            <a:pPr algn="ctr" defTabSz="1219170">
              <a:lnSpc>
                <a:spcPct val="150000"/>
              </a:lnSpc>
              <a:buClr>
                <a:srgbClr val="000000"/>
              </a:buClr>
            </a:pPr>
            <a:r>
              <a:rPr lang="en-GB" sz="2933" b="1" kern="0">
                <a:solidFill>
                  <a:srgbClr val="434343"/>
                </a:solidFill>
                <a:latin typeface="Source Sans Pro"/>
                <a:ea typeface="Source Sans Pro"/>
                <a:cs typeface="Source Sans Pro"/>
                <a:sym typeface="Source Sans Pro"/>
              </a:rPr>
              <a:t>Pitch</a:t>
            </a:r>
            <a:endParaRPr sz="2933" b="1" kern="0">
              <a:solidFill>
                <a:srgbClr val="434343"/>
              </a:solidFill>
              <a:latin typeface="Source Sans Pro"/>
              <a:ea typeface="Source Sans Pro"/>
              <a:cs typeface="Source Sans Pro"/>
              <a:sym typeface="Source Sans Pro"/>
            </a:endParaRPr>
          </a:p>
          <a:p>
            <a:pPr algn="ctr" defTabSz="1219170">
              <a:lnSpc>
                <a:spcPct val="150000"/>
              </a:lnSpc>
              <a:buClr>
                <a:srgbClr val="000000"/>
              </a:buClr>
            </a:pPr>
            <a:r>
              <a:rPr lang="en-GB" sz="2933" b="1" kern="0">
                <a:solidFill>
                  <a:srgbClr val="434343"/>
                </a:solidFill>
                <a:latin typeface="Source Sans Pro"/>
                <a:ea typeface="Source Sans Pro"/>
                <a:cs typeface="Source Sans Pro"/>
                <a:sym typeface="Source Sans Pro"/>
              </a:rPr>
              <a:t>Measure</a:t>
            </a:r>
            <a:endParaRPr sz="2933" b="1" kern="0">
              <a:solidFill>
                <a:srgbClr val="434343"/>
              </a:solidFill>
              <a:latin typeface="Source Sans Pro"/>
              <a:ea typeface="Source Sans Pro"/>
              <a:cs typeface="Source Sans Pro"/>
              <a:sym typeface="Source Sans Pro"/>
            </a:endParaRPr>
          </a:p>
          <a:p>
            <a:pPr algn="ctr" defTabSz="1219170">
              <a:lnSpc>
                <a:spcPct val="150000"/>
              </a:lnSpc>
              <a:buClr>
                <a:srgbClr val="000000"/>
              </a:buClr>
            </a:pPr>
            <a:r>
              <a:rPr lang="en-GB" sz="2933" b="1" kern="0">
                <a:solidFill>
                  <a:srgbClr val="434343"/>
                </a:solidFill>
                <a:latin typeface="Source Sans Pro"/>
                <a:ea typeface="Source Sans Pro"/>
                <a:cs typeface="Source Sans Pro"/>
                <a:sym typeface="Source Sans Pro"/>
              </a:rPr>
              <a:t>Refine</a:t>
            </a:r>
            <a:endParaRPr sz="2933" b="1" kern="0">
              <a:solidFill>
                <a:srgbClr val="434343"/>
              </a:solidFill>
              <a:latin typeface="Source Sans Pro"/>
              <a:ea typeface="Source Sans Pro"/>
              <a:cs typeface="Source Sans Pro"/>
              <a:sym typeface="Source Sans Pro"/>
            </a:endParaRPr>
          </a:p>
        </p:txBody>
      </p:sp>
      <p:sp>
        <p:nvSpPr>
          <p:cNvPr id="305" name="Google Shape;305;p17"/>
          <p:cNvSpPr txBox="1"/>
          <p:nvPr/>
        </p:nvSpPr>
        <p:spPr>
          <a:xfrm>
            <a:off x="7297967" y="1528700"/>
            <a:ext cx="4279600" cy="677068"/>
          </a:xfrm>
          <a:prstGeom prst="rect">
            <a:avLst/>
          </a:prstGeom>
          <a:solidFill>
            <a:srgbClr val="CCCCCC"/>
          </a:solidFill>
          <a:ln>
            <a:noFill/>
          </a:ln>
        </p:spPr>
        <p:txBody>
          <a:bodyPr spcFirstLastPara="1" wrap="square" lIns="121900" tIns="121900" rIns="121900" bIns="121900" anchor="t" anchorCtr="0">
            <a:spAutoFit/>
          </a:bodyPr>
          <a:lstStyle/>
          <a:p>
            <a:pPr algn="ctr" defTabSz="1219170">
              <a:buClr>
                <a:srgbClr val="000000"/>
              </a:buClr>
            </a:pPr>
            <a:r>
              <a:rPr lang="en-GB" sz="2800" b="1" kern="0">
                <a:solidFill>
                  <a:srgbClr val="434343"/>
                </a:solidFill>
                <a:latin typeface="Montserrat"/>
                <a:ea typeface="Montserrat"/>
                <a:cs typeface="Montserrat"/>
                <a:sym typeface="Montserrat"/>
              </a:rPr>
              <a:t>Messaging Strategy</a:t>
            </a:r>
            <a:endParaRPr sz="1600" b="1" kern="0">
              <a:solidFill>
                <a:srgbClr val="434343"/>
              </a:solidFill>
              <a:latin typeface="Montserrat"/>
              <a:ea typeface="Montserrat"/>
              <a:cs typeface="Montserrat"/>
              <a:sym typeface="Montserrat"/>
            </a:endParaRPr>
          </a:p>
        </p:txBody>
      </p:sp>
      <p:cxnSp>
        <p:nvCxnSpPr>
          <p:cNvPr id="306" name="Google Shape;306;p17"/>
          <p:cNvCxnSpPr/>
          <p:nvPr/>
        </p:nvCxnSpPr>
        <p:spPr>
          <a:xfrm>
            <a:off x="9393456" y="2893219"/>
            <a:ext cx="0" cy="234800"/>
          </a:xfrm>
          <a:prstGeom prst="straightConnector1">
            <a:avLst/>
          </a:prstGeom>
          <a:noFill/>
          <a:ln w="9525" cap="flat" cmpd="sng">
            <a:solidFill>
              <a:srgbClr val="000000"/>
            </a:solidFill>
            <a:prstDash val="solid"/>
            <a:round/>
            <a:headEnd type="none" w="med" len="med"/>
            <a:tailEnd type="triangle" w="med" len="med"/>
          </a:ln>
        </p:spPr>
      </p:cxnSp>
      <p:cxnSp>
        <p:nvCxnSpPr>
          <p:cNvPr id="307" name="Google Shape;307;p17"/>
          <p:cNvCxnSpPr/>
          <p:nvPr/>
        </p:nvCxnSpPr>
        <p:spPr>
          <a:xfrm>
            <a:off x="9393456" y="3571952"/>
            <a:ext cx="0" cy="234800"/>
          </a:xfrm>
          <a:prstGeom prst="straightConnector1">
            <a:avLst/>
          </a:prstGeom>
          <a:noFill/>
          <a:ln w="9525" cap="flat" cmpd="sng">
            <a:solidFill>
              <a:srgbClr val="000000"/>
            </a:solidFill>
            <a:prstDash val="solid"/>
            <a:round/>
            <a:headEnd type="none" w="med" len="med"/>
            <a:tailEnd type="triangle" w="med" len="med"/>
          </a:ln>
        </p:spPr>
      </p:cxnSp>
      <p:cxnSp>
        <p:nvCxnSpPr>
          <p:cNvPr id="308" name="Google Shape;308;p17"/>
          <p:cNvCxnSpPr/>
          <p:nvPr/>
        </p:nvCxnSpPr>
        <p:spPr>
          <a:xfrm>
            <a:off x="9393456" y="4271203"/>
            <a:ext cx="0" cy="234800"/>
          </a:xfrm>
          <a:prstGeom prst="straightConnector1">
            <a:avLst/>
          </a:prstGeom>
          <a:noFill/>
          <a:ln w="9525" cap="flat" cmpd="sng">
            <a:solidFill>
              <a:srgbClr val="000000"/>
            </a:solidFill>
            <a:prstDash val="solid"/>
            <a:round/>
            <a:headEnd type="none" w="med" len="med"/>
            <a:tailEnd type="triangle" w="med" len="med"/>
          </a:ln>
        </p:spPr>
      </p:cxnSp>
      <p:cxnSp>
        <p:nvCxnSpPr>
          <p:cNvPr id="309" name="Google Shape;309;p17"/>
          <p:cNvCxnSpPr/>
          <p:nvPr/>
        </p:nvCxnSpPr>
        <p:spPr>
          <a:xfrm>
            <a:off x="9393456" y="4893171"/>
            <a:ext cx="0" cy="234800"/>
          </a:xfrm>
          <a:prstGeom prst="straightConnector1">
            <a:avLst/>
          </a:prstGeom>
          <a:noFill/>
          <a:ln w="9525" cap="flat" cmpd="sng">
            <a:solidFill>
              <a:srgbClr val="000000"/>
            </a:solidFill>
            <a:prstDash val="solid"/>
            <a:round/>
            <a:headEnd type="none" w="med" len="med"/>
            <a:tailEnd type="triangle" w="med" len="med"/>
          </a:ln>
        </p:spPr>
      </p:cxnSp>
      <p:cxnSp>
        <p:nvCxnSpPr>
          <p:cNvPr id="310" name="Google Shape;310;p17"/>
          <p:cNvCxnSpPr/>
          <p:nvPr/>
        </p:nvCxnSpPr>
        <p:spPr>
          <a:xfrm>
            <a:off x="8141223" y="2666969"/>
            <a:ext cx="0" cy="2700000"/>
          </a:xfrm>
          <a:prstGeom prst="straightConnector1">
            <a:avLst/>
          </a:prstGeom>
          <a:noFill/>
          <a:ln w="9525" cap="flat" cmpd="sng">
            <a:solidFill>
              <a:srgbClr val="000000"/>
            </a:solidFill>
            <a:prstDash val="solid"/>
            <a:round/>
            <a:headEnd type="none" w="med" len="med"/>
            <a:tailEnd type="none" w="med" len="med"/>
          </a:ln>
        </p:spPr>
      </p:cxnSp>
      <p:cxnSp>
        <p:nvCxnSpPr>
          <p:cNvPr id="311" name="Google Shape;311;p17"/>
          <p:cNvCxnSpPr/>
          <p:nvPr/>
        </p:nvCxnSpPr>
        <p:spPr>
          <a:xfrm>
            <a:off x="8142456" y="5361000"/>
            <a:ext cx="590800" cy="0"/>
          </a:xfrm>
          <a:prstGeom prst="straightConnector1">
            <a:avLst/>
          </a:prstGeom>
          <a:noFill/>
          <a:ln w="9525" cap="flat" cmpd="sng">
            <a:solidFill>
              <a:srgbClr val="000000"/>
            </a:solidFill>
            <a:prstDash val="solid"/>
            <a:round/>
            <a:headEnd type="none" w="med" len="med"/>
            <a:tailEnd type="none" w="med" len="med"/>
          </a:ln>
        </p:spPr>
      </p:cxnSp>
      <p:cxnSp>
        <p:nvCxnSpPr>
          <p:cNvPr id="312" name="Google Shape;312;p17"/>
          <p:cNvCxnSpPr/>
          <p:nvPr/>
        </p:nvCxnSpPr>
        <p:spPr>
          <a:xfrm>
            <a:off x="8143656" y="2670636"/>
            <a:ext cx="612800" cy="0"/>
          </a:xfrm>
          <a:prstGeom prst="straightConnector1">
            <a:avLst/>
          </a:prstGeom>
          <a:noFill/>
          <a:ln w="9525" cap="flat" cmpd="sng">
            <a:solidFill>
              <a:srgbClr val="000000"/>
            </a:solidFill>
            <a:prstDash val="solid"/>
            <a:round/>
            <a:headEnd type="none" w="med" len="med"/>
            <a:tailEnd type="triangle" w="med" len="med"/>
          </a:ln>
        </p:spPr>
      </p:cxnSp>
      <p:sp>
        <p:nvSpPr>
          <p:cNvPr id="313" name="Google Shape;313;p17"/>
          <p:cNvSpPr txBox="1"/>
          <p:nvPr/>
        </p:nvSpPr>
        <p:spPr>
          <a:xfrm>
            <a:off x="273933" y="6215280"/>
            <a:ext cx="11644000" cy="598800"/>
          </a:xfrm>
          <a:prstGeom prst="rect">
            <a:avLst/>
          </a:prstGeom>
          <a:noFill/>
          <a:ln>
            <a:noFill/>
          </a:ln>
        </p:spPr>
        <p:txBody>
          <a:bodyPr spcFirstLastPara="1" wrap="square" lIns="121900" tIns="121900" rIns="121900" bIns="121900" anchor="b" anchorCtr="0">
            <a:noAutofit/>
          </a:bodyPr>
          <a:lstStyle/>
          <a:p>
            <a:pPr algn="ctr" defTabSz="1219170">
              <a:buClr>
                <a:srgbClr val="000000"/>
              </a:buClr>
            </a:pPr>
            <a:r>
              <a:rPr lang="en-GB" sz="2200" kern="0">
                <a:solidFill>
                  <a:srgbClr val="666666"/>
                </a:solidFill>
                <a:highlight>
                  <a:srgbClr val="EFEFEF"/>
                </a:highlight>
                <a:latin typeface="Montserrat ExtraBold"/>
                <a:ea typeface="Montserrat ExtraBold"/>
                <a:cs typeface="Montserrat ExtraBold"/>
                <a:sym typeface="Montserrat ExtraBold"/>
              </a:rPr>
              <a:t>Print it and keep it as a guide for your team*</a:t>
            </a:r>
            <a:endParaRPr sz="2200" kern="0">
              <a:solidFill>
                <a:srgbClr val="666666"/>
              </a:solidFill>
              <a:highlight>
                <a:srgbClr val="EFEFEF"/>
              </a:highlight>
              <a:latin typeface="Montserrat ExtraBold"/>
              <a:ea typeface="Montserrat ExtraBold"/>
              <a:cs typeface="Montserrat ExtraBold"/>
              <a:sym typeface="Montserrat ExtraBold"/>
            </a:endParaRPr>
          </a:p>
        </p:txBody>
      </p:sp>
      <p:sp>
        <p:nvSpPr>
          <p:cNvPr id="314" name="Google Shape;314;p17"/>
          <p:cNvSpPr txBox="1"/>
          <p:nvPr/>
        </p:nvSpPr>
        <p:spPr>
          <a:xfrm>
            <a:off x="454199" y="1358334"/>
            <a:ext cx="1416400" cy="471948"/>
          </a:xfrm>
          <a:prstGeom prst="rect">
            <a:avLst/>
          </a:prstGeom>
          <a:solidFill>
            <a:schemeClr val="lt2"/>
          </a:solidFill>
          <a:ln>
            <a:noFill/>
          </a:ln>
        </p:spPr>
        <p:txBody>
          <a:bodyPr spcFirstLastPara="1" wrap="square" lIns="121900" tIns="121900" rIns="121900" bIns="121900" anchor="t" anchorCtr="0">
            <a:spAutoFit/>
          </a:bodyPr>
          <a:lstStyle/>
          <a:p>
            <a:pPr defTabSz="1219170">
              <a:buClr>
                <a:srgbClr val="000000"/>
              </a:buClr>
            </a:pPr>
            <a:r>
              <a:rPr lang="en-GB" sz="1467" kern="0">
                <a:solidFill>
                  <a:srgbClr val="434343"/>
                </a:solidFill>
                <a:latin typeface="Montserrat ExtraBold"/>
                <a:ea typeface="Montserrat ExtraBold"/>
                <a:cs typeface="Montserrat ExtraBold"/>
                <a:sym typeface="Montserrat ExtraBold"/>
              </a:rPr>
              <a:t>1. MESSAGE</a:t>
            </a:r>
            <a:endParaRPr sz="1467" kern="0">
              <a:solidFill>
                <a:srgbClr val="434343"/>
              </a:solidFill>
              <a:latin typeface="Arial"/>
              <a:cs typeface="Arial"/>
              <a:sym typeface="Arial"/>
            </a:endParaRPr>
          </a:p>
        </p:txBody>
      </p:sp>
      <p:sp>
        <p:nvSpPr>
          <p:cNvPr id="315" name="Google Shape;315;p17"/>
          <p:cNvSpPr txBox="1"/>
          <p:nvPr/>
        </p:nvSpPr>
        <p:spPr>
          <a:xfrm>
            <a:off x="2079667" y="2965201"/>
            <a:ext cx="4457600" cy="676876"/>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GB" sz="933" i="1" kern="0">
                <a:solidFill>
                  <a:srgbClr val="434343"/>
                </a:solidFill>
                <a:latin typeface="Source Sans Pro"/>
                <a:ea typeface="Source Sans Pro"/>
                <a:cs typeface="Source Sans Pro"/>
                <a:sym typeface="Source Sans Pro"/>
              </a:rPr>
              <a:t>[Insert here who you want to spread your message for you and take part in activities that bring your narrative to life. Think about the values you share with those audiences, which will help you think about the brand identity you create to engage with them]</a:t>
            </a:r>
            <a:endParaRPr sz="933" i="1" kern="0">
              <a:solidFill>
                <a:srgbClr val="434343"/>
              </a:solidFill>
              <a:latin typeface="Source Sans Pro"/>
              <a:ea typeface="Source Sans Pro"/>
              <a:cs typeface="Source Sans Pro"/>
              <a:sym typeface="Source Sans Pro"/>
            </a:endParaRPr>
          </a:p>
        </p:txBody>
      </p:sp>
      <p:sp>
        <p:nvSpPr>
          <p:cNvPr id="316" name="Google Shape;316;p17"/>
          <p:cNvSpPr txBox="1"/>
          <p:nvPr/>
        </p:nvSpPr>
        <p:spPr>
          <a:xfrm>
            <a:off x="454200" y="2976468"/>
            <a:ext cx="1548400" cy="471948"/>
          </a:xfrm>
          <a:prstGeom prst="rect">
            <a:avLst/>
          </a:prstGeom>
          <a:solidFill>
            <a:schemeClr val="lt2"/>
          </a:solidFill>
          <a:ln>
            <a:noFill/>
          </a:ln>
        </p:spPr>
        <p:txBody>
          <a:bodyPr spcFirstLastPara="1" wrap="square" lIns="121900" tIns="121900" rIns="121900" bIns="121900" anchor="t" anchorCtr="0">
            <a:spAutoFit/>
          </a:bodyPr>
          <a:lstStyle/>
          <a:p>
            <a:pPr defTabSz="1219170">
              <a:buClr>
                <a:srgbClr val="000000"/>
              </a:buClr>
            </a:pPr>
            <a:r>
              <a:rPr lang="en-GB" sz="1467" kern="0">
                <a:solidFill>
                  <a:srgbClr val="434343"/>
                </a:solidFill>
                <a:latin typeface="Montserrat ExtraBold"/>
                <a:ea typeface="Montserrat ExtraBold"/>
                <a:cs typeface="Montserrat ExtraBold"/>
                <a:sym typeface="Montserrat ExtraBold"/>
              </a:rPr>
              <a:t>2. AUDIENCE</a:t>
            </a:r>
            <a:endParaRPr sz="1467" kern="0">
              <a:solidFill>
                <a:srgbClr val="434343"/>
              </a:solidFill>
              <a:latin typeface="Arial"/>
              <a:cs typeface="Arial"/>
              <a:sym typeface="Arial"/>
            </a:endParaRPr>
          </a:p>
        </p:txBody>
      </p:sp>
      <p:sp>
        <p:nvSpPr>
          <p:cNvPr id="317" name="Google Shape;317;p17"/>
          <p:cNvSpPr txBox="1"/>
          <p:nvPr/>
        </p:nvSpPr>
        <p:spPr>
          <a:xfrm>
            <a:off x="1650600" y="4590234"/>
            <a:ext cx="4886400" cy="676876"/>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GB" sz="933" i="1" kern="0">
                <a:solidFill>
                  <a:srgbClr val="434343"/>
                </a:solidFill>
                <a:latin typeface="Source Sans Pro"/>
                <a:ea typeface="Source Sans Pro"/>
                <a:cs typeface="Source Sans Pro"/>
                <a:sym typeface="Source Sans Pro"/>
              </a:rPr>
              <a:t>[Insert some of the pictures here that come from using the Instagram story worksheet. These are the kind of pictures you want to use in your communications, and the kinds of stories you want to tell]</a:t>
            </a:r>
            <a:endParaRPr sz="933" i="1" kern="0">
              <a:solidFill>
                <a:srgbClr val="434343"/>
              </a:solidFill>
              <a:latin typeface="Source Sans Pro"/>
              <a:ea typeface="Source Sans Pro"/>
              <a:cs typeface="Source Sans Pro"/>
              <a:sym typeface="Source Sans Pro"/>
            </a:endParaRPr>
          </a:p>
        </p:txBody>
      </p:sp>
      <p:sp>
        <p:nvSpPr>
          <p:cNvPr id="318" name="Google Shape;318;p17"/>
          <p:cNvSpPr txBox="1"/>
          <p:nvPr/>
        </p:nvSpPr>
        <p:spPr>
          <a:xfrm>
            <a:off x="454200" y="4601500"/>
            <a:ext cx="1196400" cy="471948"/>
          </a:xfrm>
          <a:prstGeom prst="rect">
            <a:avLst/>
          </a:prstGeom>
          <a:solidFill>
            <a:schemeClr val="lt2"/>
          </a:solidFill>
          <a:ln>
            <a:noFill/>
          </a:ln>
        </p:spPr>
        <p:txBody>
          <a:bodyPr spcFirstLastPara="1" wrap="square" lIns="121900" tIns="121900" rIns="121900" bIns="121900" anchor="t" anchorCtr="0">
            <a:spAutoFit/>
          </a:bodyPr>
          <a:lstStyle/>
          <a:p>
            <a:pPr defTabSz="1219170">
              <a:buClr>
                <a:srgbClr val="000000"/>
              </a:buClr>
            </a:pPr>
            <a:r>
              <a:rPr lang="en-GB" sz="1467" kern="0">
                <a:solidFill>
                  <a:srgbClr val="434343"/>
                </a:solidFill>
                <a:latin typeface="Montserrat ExtraBold"/>
                <a:ea typeface="Montserrat ExtraBold"/>
                <a:cs typeface="Montserrat ExtraBold"/>
                <a:sym typeface="Montserrat ExtraBold"/>
              </a:rPr>
              <a:t>3. STORY</a:t>
            </a:r>
            <a:endParaRPr sz="1467" kern="0">
              <a:solidFill>
                <a:srgbClr val="434343"/>
              </a:solidFill>
              <a:latin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160</Words>
  <Application>Microsoft Macintosh PowerPoint</Application>
  <PresentationFormat>Widescreen</PresentationFormat>
  <Paragraphs>15</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Calibri</vt:lpstr>
      <vt:lpstr>Montserrat</vt:lpstr>
      <vt:lpstr>Montserrat ExtraBold</vt:lpstr>
      <vt:lpstr>Open Sans</vt:lpstr>
      <vt:lpstr>Open Sans Light</vt:lpstr>
      <vt:lpstr>Source Sans Pro</vt:lpstr>
      <vt:lpstr>Source Sans Pro SemiBold</vt:lpstr>
      <vt:lpstr>Simple Light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Roxanna de la Fuente Rodriguez</dc:creator>
  <cp:lastModifiedBy>Roxanna de la Fuente Rodriguez</cp:lastModifiedBy>
  <cp:revision>1</cp:revision>
  <dcterms:created xsi:type="dcterms:W3CDTF">2023-01-27T04:34:27Z</dcterms:created>
  <dcterms:modified xsi:type="dcterms:W3CDTF">2023-01-27T04:34:56Z</dcterms:modified>
</cp:coreProperties>
</file>