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3"/>
  </p:notesMasterIdLst>
  <p:sldIdLst>
    <p:sldId id="279" r:id="rId2"/>
  </p:sldIdLst>
  <p:sldSz cx="12192000" cy="6858000"/>
  <p:notesSz cx="6858000" cy="9144000"/>
  <p:defaultTextStyle>
    <a:defPPr>
      <a:defRPr lang="en-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11"/>
    <p:restoredTop sz="96327"/>
  </p:normalViewPr>
  <p:slideViewPr>
    <p:cSldViewPr snapToGrid="0" showGuides="1">
      <p:cViewPr varScale="1">
        <p:scale>
          <a:sx n="128" d="100"/>
          <a:sy n="128" d="100"/>
        </p:scale>
        <p:origin x="480" y="17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MX"/>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AA2138D-3821-E94E-8748-28DC809AF409}" type="datetimeFigureOut">
              <a:rPr lang="en-MX" smtClean="0"/>
              <a:t>26/01/23</a:t>
            </a:fld>
            <a:endParaRPr lang="en-MX"/>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MX"/>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MX"/>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MX"/>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63E5C0E-8EC4-5248-8905-804A3C585D21}" type="slidenum">
              <a:rPr lang="en-MX" smtClean="0"/>
              <a:t>‹#›</a:t>
            </a:fld>
            <a:endParaRPr lang="en-MX"/>
          </a:p>
        </p:txBody>
      </p:sp>
    </p:spTree>
    <p:extLst>
      <p:ext uri="{BB962C8B-B14F-4D97-AF65-F5344CB8AC3E}">
        <p14:creationId xmlns:p14="http://schemas.microsoft.com/office/powerpoint/2010/main" val="75151494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55"/>
        <p:cNvGrpSpPr/>
        <p:nvPr/>
      </p:nvGrpSpPr>
      <p:grpSpPr>
        <a:xfrm>
          <a:off x="0" y="0"/>
          <a:ext cx="0" cy="0"/>
          <a:chOff x="0" y="0"/>
          <a:chExt cx="0" cy="0"/>
        </a:xfrm>
      </p:grpSpPr>
      <p:sp>
        <p:nvSpPr>
          <p:cNvPr id="356" name="Google Shape;356;g1a8a4941359_0_9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57" name="Google Shape;357;g1a8a4941359_0_9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slid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415611" y="992767"/>
            <a:ext cx="11360800" cy="2736800"/>
          </a:xfrm>
          <a:prstGeom prst="rect">
            <a:avLst/>
          </a:prstGeom>
        </p:spPr>
        <p:txBody>
          <a:bodyPr spcFirstLastPara="1" wrap="square" lIns="91425" tIns="91425" rIns="91425" bIns="91425" anchor="b" anchorCtr="0">
            <a:noAutofit/>
          </a:bodyPr>
          <a:lstStyle>
            <a:lvl1pPr lvl="0" algn="ctr">
              <a:spcBef>
                <a:spcPts val="0"/>
              </a:spcBef>
              <a:spcAft>
                <a:spcPts val="0"/>
              </a:spcAft>
              <a:buSzPts val="5200"/>
              <a:buNone/>
              <a:defRPr sz="6933"/>
            </a:lvl1pPr>
            <a:lvl2pPr lvl="1" algn="ctr">
              <a:spcBef>
                <a:spcPts val="0"/>
              </a:spcBef>
              <a:spcAft>
                <a:spcPts val="0"/>
              </a:spcAft>
              <a:buSzPts val="5200"/>
              <a:buNone/>
              <a:defRPr sz="6933"/>
            </a:lvl2pPr>
            <a:lvl3pPr lvl="2" algn="ctr">
              <a:spcBef>
                <a:spcPts val="0"/>
              </a:spcBef>
              <a:spcAft>
                <a:spcPts val="0"/>
              </a:spcAft>
              <a:buSzPts val="5200"/>
              <a:buNone/>
              <a:defRPr sz="6933"/>
            </a:lvl3pPr>
            <a:lvl4pPr lvl="3" algn="ctr">
              <a:spcBef>
                <a:spcPts val="0"/>
              </a:spcBef>
              <a:spcAft>
                <a:spcPts val="0"/>
              </a:spcAft>
              <a:buSzPts val="5200"/>
              <a:buNone/>
              <a:defRPr sz="6933"/>
            </a:lvl4pPr>
            <a:lvl5pPr lvl="4" algn="ctr">
              <a:spcBef>
                <a:spcPts val="0"/>
              </a:spcBef>
              <a:spcAft>
                <a:spcPts val="0"/>
              </a:spcAft>
              <a:buSzPts val="5200"/>
              <a:buNone/>
              <a:defRPr sz="6933"/>
            </a:lvl5pPr>
            <a:lvl6pPr lvl="5" algn="ctr">
              <a:spcBef>
                <a:spcPts val="0"/>
              </a:spcBef>
              <a:spcAft>
                <a:spcPts val="0"/>
              </a:spcAft>
              <a:buSzPts val="5200"/>
              <a:buNone/>
              <a:defRPr sz="6933"/>
            </a:lvl6pPr>
            <a:lvl7pPr lvl="6" algn="ctr">
              <a:spcBef>
                <a:spcPts val="0"/>
              </a:spcBef>
              <a:spcAft>
                <a:spcPts val="0"/>
              </a:spcAft>
              <a:buSzPts val="5200"/>
              <a:buNone/>
              <a:defRPr sz="6933"/>
            </a:lvl7pPr>
            <a:lvl8pPr lvl="7" algn="ctr">
              <a:spcBef>
                <a:spcPts val="0"/>
              </a:spcBef>
              <a:spcAft>
                <a:spcPts val="0"/>
              </a:spcAft>
              <a:buSzPts val="5200"/>
              <a:buNone/>
              <a:defRPr sz="6933"/>
            </a:lvl8pPr>
            <a:lvl9pPr lvl="8" algn="ctr">
              <a:spcBef>
                <a:spcPts val="0"/>
              </a:spcBef>
              <a:spcAft>
                <a:spcPts val="0"/>
              </a:spcAft>
              <a:buSzPts val="5200"/>
              <a:buNone/>
              <a:defRPr sz="6933"/>
            </a:lvl9pPr>
          </a:lstStyle>
          <a:p>
            <a:endParaRPr/>
          </a:p>
        </p:txBody>
      </p:sp>
      <p:sp>
        <p:nvSpPr>
          <p:cNvPr id="11" name="Google Shape;11;p2"/>
          <p:cNvSpPr txBox="1">
            <a:spLocks noGrp="1"/>
          </p:cNvSpPr>
          <p:nvPr>
            <p:ph type="subTitle" idx="1"/>
          </p:nvPr>
        </p:nvSpPr>
        <p:spPr>
          <a:xfrm>
            <a:off x="415600" y="3778833"/>
            <a:ext cx="11360800" cy="10568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800"/>
              <a:buNone/>
              <a:defRPr sz="3733"/>
            </a:lvl1pPr>
            <a:lvl2pPr lvl="1" algn="ctr">
              <a:lnSpc>
                <a:spcPct val="100000"/>
              </a:lnSpc>
              <a:spcBef>
                <a:spcPts val="0"/>
              </a:spcBef>
              <a:spcAft>
                <a:spcPts val="0"/>
              </a:spcAft>
              <a:buSzPts val="2800"/>
              <a:buNone/>
              <a:defRPr sz="3733"/>
            </a:lvl2pPr>
            <a:lvl3pPr lvl="2" algn="ctr">
              <a:lnSpc>
                <a:spcPct val="100000"/>
              </a:lnSpc>
              <a:spcBef>
                <a:spcPts val="0"/>
              </a:spcBef>
              <a:spcAft>
                <a:spcPts val="0"/>
              </a:spcAft>
              <a:buSzPts val="2800"/>
              <a:buNone/>
              <a:defRPr sz="3733"/>
            </a:lvl3pPr>
            <a:lvl4pPr lvl="3" algn="ctr">
              <a:lnSpc>
                <a:spcPct val="100000"/>
              </a:lnSpc>
              <a:spcBef>
                <a:spcPts val="0"/>
              </a:spcBef>
              <a:spcAft>
                <a:spcPts val="0"/>
              </a:spcAft>
              <a:buSzPts val="2800"/>
              <a:buNone/>
              <a:defRPr sz="3733"/>
            </a:lvl4pPr>
            <a:lvl5pPr lvl="4" algn="ctr">
              <a:lnSpc>
                <a:spcPct val="100000"/>
              </a:lnSpc>
              <a:spcBef>
                <a:spcPts val="0"/>
              </a:spcBef>
              <a:spcAft>
                <a:spcPts val="0"/>
              </a:spcAft>
              <a:buSzPts val="2800"/>
              <a:buNone/>
              <a:defRPr sz="3733"/>
            </a:lvl5pPr>
            <a:lvl6pPr lvl="5" algn="ctr">
              <a:lnSpc>
                <a:spcPct val="100000"/>
              </a:lnSpc>
              <a:spcBef>
                <a:spcPts val="0"/>
              </a:spcBef>
              <a:spcAft>
                <a:spcPts val="0"/>
              </a:spcAft>
              <a:buSzPts val="2800"/>
              <a:buNone/>
              <a:defRPr sz="3733"/>
            </a:lvl6pPr>
            <a:lvl7pPr lvl="6" algn="ctr">
              <a:lnSpc>
                <a:spcPct val="100000"/>
              </a:lnSpc>
              <a:spcBef>
                <a:spcPts val="0"/>
              </a:spcBef>
              <a:spcAft>
                <a:spcPts val="0"/>
              </a:spcAft>
              <a:buSzPts val="2800"/>
              <a:buNone/>
              <a:defRPr sz="3733"/>
            </a:lvl7pPr>
            <a:lvl8pPr lvl="7" algn="ctr">
              <a:lnSpc>
                <a:spcPct val="100000"/>
              </a:lnSpc>
              <a:spcBef>
                <a:spcPts val="0"/>
              </a:spcBef>
              <a:spcAft>
                <a:spcPts val="0"/>
              </a:spcAft>
              <a:buSzPts val="2800"/>
              <a:buNone/>
              <a:defRPr sz="3733"/>
            </a:lvl8pPr>
            <a:lvl9pPr lvl="8" algn="ctr">
              <a:lnSpc>
                <a:spcPct val="100000"/>
              </a:lnSpc>
              <a:spcBef>
                <a:spcPts val="0"/>
              </a:spcBef>
              <a:spcAft>
                <a:spcPts val="0"/>
              </a:spcAft>
              <a:buSzPts val="2800"/>
              <a:buNone/>
              <a:defRPr sz="3733"/>
            </a:lvl9pPr>
          </a:lstStyle>
          <a:p>
            <a:endParaRPr/>
          </a:p>
        </p:txBody>
      </p:sp>
      <p:sp>
        <p:nvSpPr>
          <p:cNvPr id="12" name="Google Shape;12;p2"/>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GB" smtClean="0"/>
              <a:pPr/>
              <a:t>‹#›</a:t>
            </a:fld>
            <a:endParaRPr lang="en-GB"/>
          </a:p>
        </p:txBody>
      </p:sp>
    </p:spTree>
    <p:extLst>
      <p:ext uri="{BB962C8B-B14F-4D97-AF65-F5344CB8AC3E}">
        <p14:creationId xmlns:p14="http://schemas.microsoft.com/office/powerpoint/2010/main" val="27057666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ITLE_AND_BODY_2">
  <p:cSld name="TITLE_AND_BODY_2">
    <p:spTree>
      <p:nvGrpSpPr>
        <p:cNvPr id="1" name="Shape 35"/>
        <p:cNvGrpSpPr/>
        <p:nvPr/>
      </p:nvGrpSpPr>
      <p:grpSpPr>
        <a:xfrm>
          <a:off x="0" y="0"/>
          <a:ext cx="0" cy="0"/>
          <a:chOff x="0" y="0"/>
          <a:chExt cx="0" cy="0"/>
        </a:xfrm>
      </p:grpSpPr>
      <p:sp>
        <p:nvSpPr>
          <p:cNvPr id="36" name="Google Shape;36;p5"/>
          <p:cNvSpPr txBox="1">
            <a:spLocks noGrp="1"/>
          </p:cNvSpPr>
          <p:nvPr>
            <p:ph type="title"/>
          </p:nvPr>
        </p:nvSpPr>
        <p:spPr>
          <a:xfrm>
            <a:off x="415600" y="593367"/>
            <a:ext cx="11360800" cy="763600"/>
          </a:xfrm>
          <a:prstGeom prst="rect">
            <a:avLst/>
          </a:prstGeom>
        </p:spPr>
        <p:txBody>
          <a:bodyPr spcFirstLastPara="1" wrap="square" lIns="91425" tIns="91425" rIns="91425" bIns="91425" anchor="t" anchorCtr="0">
            <a:noAutofit/>
          </a:bodyPr>
          <a:lstStyle>
            <a:lvl1pPr lvl="0" rtl="0">
              <a:spcBef>
                <a:spcPts val="0"/>
              </a:spcBef>
              <a:spcAft>
                <a:spcPts val="0"/>
              </a:spcAft>
              <a:buSzPts val="2800"/>
              <a:buNone/>
              <a:defRPr/>
            </a:lvl1pPr>
            <a:lvl2pPr lvl="1" rtl="0">
              <a:spcBef>
                <a:spcPts val="0"/>
              </a:spcBef>
              <a:spcAft>
                <a:spcPts val="0"/>
              </a:spcAft>
              <a:buSzPts val="2800"/>
              <a:buNone/>
              <a:defRPr/>
            </a:lvl2pPr>
            <a:lvl3pPr lvl="2" rtl="0">
              <a:spcBef>
                <a:spcPts val="0"/>
              </a:spcBef>
              <a:spcAft>
                <a:spcPts val="0"/>
              </a:spcAft>
              <a:buSzPts val="2800"/>
              <a:buNone/>
              <a:defRPr/>
            </a:lvl3pPr>
            <a:lvl4pPr lvl="3" rtl="0">
              <a:spcBef>
                <a:spcPts val="0"/>
              </a:spcBef>
              <a:spcAft>
                <a:spcPts val="0"/>
              </a:spcAft>
              <a:buSzPts val="2800"/>
              <a:buNone/>
              <a:defRPr/>
            </a:lvl4pPr>
            <a:lvl5pPr lvl="4" rtl="0">
              <a:spcBef>
                <a:spcPts val="0"/>
              </a:spcBef>
              <a:spcAft>
                <a:spcPts val="0"/>
              </a:spcAft>
              <a:buSzPts val="2800"/>
              <a:buNone/>
              <a:defRPr/>
            </a:lvl5pPr>
            <a:lvl6pPr lvl="5" rtl="0">
              <a:spcBef>
                <a:spcPts val="0"/>
              </a:spcBef>
              <a:spcAft>
                <a:spcPts val="0"/>
              </a:spcAft>
              <a:buSzPts val="2800"/>
              <a:buNone/>
              <a:defRPr/>
            </a:lvl6pPr>
            <a:lvl7pPr lvl="6" rtl="0">
              <a:spcBef>
                <a:spcPts val="0"/>
              </a:spcBef>
              <a:spcAft>
                <a:spcPts val="0"/>
              </a:spcAft>
              <a:buSzPts val="2800"/>
              <a:buNone/>
              <a:defRPr/>
            </a:lvl7pPr>
            <a:lvl8pPr lvl="7" rtl="0">
              <a:spcBef>
                <a:spcPts val="0"/>
              </a:spcBef>
              <a:spcAft>
                <a:spcPts val="0"/>
              </a:spcAft>
              <a:buSzPts val="2800"/>
              <a:buNone/>
              <a:defRPr/>
            </a:lvl8pPr>
            <a:lvl9pPr lvl="8" rtl="0">
              <a:spcBef>
                <a:spcPts val="0"/>
              </a:spcBef>
              <a:spcAft>
                <a:spcPts val="0"/>
              </a:spcAft>
              <a:buSzPts val="2800"/>
              <a:buNone/>
              <a:defRPr/>
            </a:lvl9pPr>
          </a:lstStyle>
          <a:p>
            <a:endParaRPr/>
          </a:p>
        </p:txBody>
      </p:sp>
      <p:sp>
        <p:nvSpPr>
          <p:cNvPr id="37" name="Google Shape;37;p5"/>
          <p:cNvSpPr txBox="1">
            <a:spLocks noGrp="1"/>
          </p:cNvSpPr>
          <p:nvPr>
            <p:ph type="body" idx="1"/>
          </p:nvPr>
        </p:nvSpPr>
        <p:spPr>
          <a:xfrm>
            <a:off x="415600" y="1536633"/>
            <a:ext cx="11360800" cy="4555200"/>
          </a:xfrm>
          <a:prstGeom prst="rect">
            <a:avLst/>
          </a:prstGeom>
        </p:spPr>
        <p:txBody>
          <a:bodyPr spcFirstLastPara="1" wrap="square" lIns="91425" tIns="91425" rIns="91425" bIns="91425" anchor="t" anchorCtr="0">
            <a:noAutofit/>
          </a:bodyPr>
          <a:lstStyle>
            <a:lvl1pPr marL="609585" lvl="0" indent="-457189" rtl="0">
              <a:spcBef>
                <a:spcPts val="0"/>
              </a:spcBef>
              <a:spcAft>
                <a:spcPts val="0"/>
              </a:spcAft>
              <a:buSzPts val="1800"/>
              <a:buChar char="●"/>
              <a:defRPr/>
            </a:lvl1pPr>
            <a:lvl2pPr marL="1219170" lvl="1" indent="-423323" rtl="0">
              <a:spcBef>
                <a:spcPts val="2133"/>
              </a:spcBef>
              <a:spcAft>
                <a:spcPts val="0"/>
              </a:spcAft>
              <a:buSzPts val="1400"/>
              <a:buChar char="○"/>
              <a:defRPr/>
            </a:lvl2pPr>
            <a:lvl3pPr marL="1828754" lvl="2" indent="-423323" rtl="0">
              <a:spcBef>
                <a:spcPts val="2133"/>
              </a:spcBef>
              <a:spcAft>
                <a:spcPts val="0"/>
              </a:spcAft>
              <a:buSzPts val="1400"/>
              <a:buChar char="■"/>
              <a:defRPr/>
            </a:lvl3pPr>
            <a:lvl4pPr marL="2438339" lvl="3" indent="-423323" rtl="0">
              <a:spcBef>
                <a:spcPts val="2133"/>
              </a:spcBef>
              <a:spcAft>
                <a:spcPts val="0"/>
              </a:spcAft>
              <a:buSzPts val="1400"/>
              <a:buChar char="●"/>
              <a:defRPr/>
            </a:lvl4pPr>
            <a:lvl5pPr marL="3047924" lvl="4" indent="-423323" rtl="0">
              <a:spcBef>
                <a:spcPts val="2133"/>
              </a:spcBef>
              <a:spcAft>
                <a:spcPts val="0"/>
              </a:spcAft>
              <a:buSzPts val="1400"/>
              <a:buChar char="○"/>
              <a:defRPr/>
            </a:lvl5pPr>
            <a:lvl6pPr marL="3657509" lvl="5" indent="-423323" rtl="0">
              <a:spcBef>
                <a:spcPts val="2133"/>
              </a:spcBef>
              <a:spcAft>
                <a:spcPts val="0"/>
              </a:spcAft>
              <a:buSzPts val="1400"/>
              <a:buChar char="■"/>
              <a:defRPr/>
            </a:lvl6pPr>
            <a:lvl7pPr marL="4267093" lvl="6" indent="-423323" rtl="0">
              <a:spcBef>
                <a:spcPts val="2133"/>
              </a:spcBef>
              <a:spcAft>
                <a:spcPts val="0"/>
              </a:spcAft>
              <a:buSzPts val="1400"/>
              <a:buChar char="●"/>
              <a:defRPr/>
            </a:lvl7pPr>
            <a:lvl8pPr marL="4876678" lvl="7" indent="-423323" rtl="0">
              <a:spcBef>
                <a:spcPts val="2133"/>
              </a:spcBef>
              <a:spcAft>
                <a:spcPts val="0"/>
              </a:spcAft>
              <a:buSzPts val="1400"/>
              <a:buChar char="○"/>
              <a:defRPr/>
            </a:lvl8pPr>
            <a:lvl9pPr marL="5486263" lvl="8" indent="-423323" rtl="0">
              <a:spcBef>
                <a:spcPts val="2133"/>
              </a:spcBef>
              <a:spcAft>
                <a:spcPts val="2133"/>
              </a:spcAft>
              <a:buSzPts val="1400"/>
              <a:buChar char="■"/>
              <a:defRPr/>
            </a:lvl9pPr>
          </a:lstStyle>
          <a:p>
            <a:endParaRPr/>
          </a:p>
        </p:txBody>
      </p:sp>
      <p:sp>
        <p:nvSpPr>
          <p:cNvPr id="38" name="Google Shape;38;p5"/>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fld id="{00000000-1234-1234-1234-123412341234}" type="slidenum">
              <a:rPr lang="en-GB" smtClean="0"/>
              <a:pPr/>
              <a:t>‹#›</a:t>
            </a:fld>
            <a:endParaRPr lang="en-GB"/>
          </a:p>
        </p:txBody>
      </p:sp>
    </p:spTree>
    <p:extLst>
      <p:ext uri="{BB962C8B-B14F-4D97-AF65-F5344CB8AC3E}">
        <p14:creationId xmlns:p14="http://schemas.microsoft.com/office/powerpoint/2010/main" val="22113206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Section title and description">
  <p:cSld name="Section title and description">
    <p:spTree>
      <p:nvGrpSpPr>
        <p:cNvPr id="1" name="Shape 39"/>
        <p:cNvGrpSpPr/>
        <p:nvPr/>
      </p:nvGrpSpPr>
      <p:grpSpPr>
        <a:xfrm>
          <a:off x="0" y="0"/>
          <a:ext cx="0" cy="0"/>
          <a:chOff x="0" y="0"/>
          <a:chExt cx="0" cy="0"/>
        </a:xfrm>
      </p:grpSpPr>
      <p:sp>
        <p:nvSpPr>
          <p:cNvPr id="40" name="Google Shape;40;p6"/>
          <p:cNvSpPr/>
          <p:nvPr/>
        </p:nvSpPr>
        <p:spPr>
          <a:xfrm>
            <a:off x="5491600" y="-175"/>
            <a:ext cx="6700400" cy="6858000"/>
          </a:xfrm>
          <a:prstGeom prst="rect">
            <a:avLst/>
          </a:prstGeom>
          <a:solidFill>
            <a:schemeClr val="lt2"/>
          </a:solidFill>
          <a:ln>
            <a:noFill/>
          </a:ln>
        </p:spPr>
        <p:txBody>
          <a:bodyPr spcFirstLastPara="1" wrap="square" lIns="121900" tIns="121900" rIns="121900" bIns="121900" anchor="ctr" anchorCtr="0">
            <a:noAutofit/>
          </a:bodyPr>
          <a:lstStyle/>
          <a:p>
            <a:pPr marL="0" marR="0" lvl="0" indent="0" algn="l" rtl="0">
              <a:lnSpc>
                <a:spcPct val="100000"/>
              </a:lnSpc>
              <a:spcBef>
                <a:spcPts val="0"/>
              </a:spcBef>
              <a:spcAft>
                <a:spcPts val="0"/>
              </a:spcAft>
              <a:buClr>
                <a:srgbClr val="000000"/>
              </a:buClr>
              <a:buSzPts val="1400"/>
              <a:buFont typeface="Arial"/>
              <a:buNone/>
            </a:pPr>
            <a:endParaRPr sz="1867" b="0" i="0" u="none" strike="noStrike" cap="none">
              <a:solidFill>
                <a:srgbClr val="000000"/>
              </a:solidFill>
              <a:latin typeface="Arial"/>
              <a:ea typeface="Arial"/>
              <a:cs typeface="Arial"/>
              <a:sym typeface="Arial"/>
            </a:endParaRPr>
          </a:p>
        </p:txBody>
      </p:sp>
      <p:sp>
        <p:nvSpPr>
          <p:cNvPr id="41" name="Google Shape;41;p6"/>
          <p:cNvSpPr txBox="1">
            <a:spLocks noGrp="1"/>
          </p:cNvSpPr>
          <p:nvPr>
            <p:ph type="title"/>
          </p:nvPr>
        </p:nvSpPr>
        <p:spPr>
          <a:xfrm>
            <a:off x="354000" y="1644233"/>
            <a:ext cx="5393600" cy="1976400"/>
          </a:xfrm>
          <a:prstGeom prst="rect">
            <a:avLst/>
          </a:prstGeom>
          <a:solidFill>
            <a:schemeClr val="lt1"/>
          </a:solidFill>
          <a:ln>
            <a:noFill/>
          </a:ln>
        </p:spPr>
        <p:txBody>
          <a:bodyPr spcFirstLastPara="1" wrap="square" lIns="0" tIns="0" rIns="91425" bIns="45700" anchor="b" anchorCtr="0">
            <a:noAutofit/>
          </a:bodyPr>
          <a:lstStyle>
            <a:lvl1pPr lvl="0" algn="ctr" rtl="0">
              <a:lnSpc>
                <a:spcPct val="90000"/>
              </a:lnSpc>
              <a:spcBef>
                <a:spcPts val="0"/>
              </a:spcBef>
              <a:spcAft>
                <a:spcPts val="0"/>
              </a:spcAft>
              <a:buSzPts val="4200"/>
              <a:buNone/>
              <a:defRPr sz="5600"/>
            </a:lvl1pPr>
            <a:lvl2pPr lvl="1" algn="ctr" rtl="0">
              <a:lnSpc>
                <a:spcPct val="100000"/>
              </a:lnSpc>
              <a:spcBef>
                <a:spcPts val="0"/>
              </a:spcBef>
              <a:spcAft>
                <a:spcPts val="0"/>
              </a:spcAft>
              <a:buSzPts val="4200"/>
              <a:buNone/>
              <a:defRPr sz="5600"/>
            </a:lvl2pPr>
            <a:lvl3pPr lvl="2" algn="ctr" rtl="0">
              <a:lnSpc>
                <a:spcPct val="100000"/>
              </a:lnSpc>
              <a:spcBef>
                <a:spcPts val="0"/>
              </a:spcBef>
              <a:spcAft>
                <a:spcPts val="0"/>
              </a:spcAft>
              <a:buSzPts val="4200"/>
              <a:buNone/>
              <a:defRPr sz="5600"/>
            </a:lvl3pPr>
            <a:lvl4pPr lvl="3" algn="ctr" rtl="0">
              <a:lnSpc>
                <a:spcPct val="100000"/>
              </a:lnSpc>
              <a:spcBef>
                <a:spcPts val="0"/>
              </a:spcBef>
              <a:spcAft>
                <a:spcPts val="0"/>
              </a:spcAft>
              <a:buSzPts val="4200"/>
              <a:buNone/>
              <a:defRPr sz="5600"/>
            </a:lvl4pPr>
            <a:lvl5pPr lvl="4" algn="ctr" rtl="0">
              <a:lnSpc>
                <a:spcPct val="100000"/>
              </a:lnSpc>
              <a:spcBef>
                <a:spcPts val="0"/>
              </a:spcBef>
              <a:spcAft>
                <a:spcPts val="0"/>
              </a:spcAft>
              <a:buSzPts val="4200"/>
              <a:buNone/>
              <a:defRPr sz="5600"/>
            </a:lvl5pPr>
            <a:lvl6pPr lvl="5" algn="ctr" rtl="0">
              <a:lnSpc>
                <a:spcPct val="100000"/>
              </a:lnSpc>
              <a:spcBef>
                <a:spcPts val="0"/>
              </a:spcBef>
              <a:spcAft>
                <a:spcPts val="0"/>
              </a:spcAft>
              <a:buSzPts val="4200"/>
              <a:buNone/>
              <a:defRPr sz="5600"/>
            </a:lvl6pPr>
            <a:lvl7pPr lvl="6" algn="ctr" rtl="0">
              <a:lnSpc>
                <a:spcPct val="100000"/>
              </a:lnSpc>
              <a:spcBef>
                <a:spcPts val="0"/>
              </a:spcBef>
              <a:spcAft>
                <a:spcPts val="0"/>
              </a:spcAft>
              <a:buSzPts val="4200"/>
              <a:buNone/>
              <a:defRPr sz="5600"/>
            </a:lvl7pPr>
            <a:lvl8pPr lvl="7" algn="ctr" rtl="0">
              <a:lnSpc>
                <a:spcPct val="100000"/>
              </a:lnSpc>
              <a:spcBef>
                <a:spcPts val="0"/>
              </a:spcBef>
              <a:spcAft>
                <a:spcPts val="0"/>
              </a:spcAft>
              <a:buSzPts val="4200"/>
              <a:buNone/>
              <a:defRPr sz="5600"/>
            </a:lvl8pPr>
            <a:lvl9pPr lvl="8" algn="ctr" rtl="0">
              <a:lnSpc>
                <a:spcPct val="100000"/>
              </a:lnSpc>
              <a:spcBef>
                <a:spcPts val="0"/>
              </a:spcBef>
              <a:spcAft>
                <a:spcPts val="0"/>
              </a:spcAft>
              <a:buSzPts val="4200"/>
              <a:buNone/>
              <a:defRPr sz="5600"/>
            </a:lvl9pPr>
          </a:lstStyle>
          <a:p>
            <a:endParaRPr/>
          </a:p>
        </p:txBody>
      </p:sp>
      <p:sp>
        <p:nvSpPr>
          <p:cNvPr id="42" name="Google Shape;42;p6"/>
          <p:cNvSpPr txBox="1">
            <a:spLocks noGrp="1"/>
          </p:cNvSpPr>
          <p:nvPr>
            <p:ph type="subTitle" idx="1"/>
          </p:nvPr>
        </p:nvSpPr>
        <p:spPr>
          <a:xfrm>
            <a:off x="354000" y="3737433"/>
            <a:ext cx="5393600" cy="1646800"/>
          </a:xfrm>
          <a:prstGeom prst="rect">
            <a:avLst/>
          </a:prstGeom>
          <a:solidFill>
            <a:schemeClr val="lt1"/>
          </a:solidFill>
          <a:ln>
            <a:noFill/>
          </a:ln>
        </p:spPr>
        <p:txBody>
          <a:bodyPr spcFirstLastPara="1" wrap="square" lIns="0" tIns="45700" rIns="91425" bIns="45700" anchor="t" anchorCtr="0">
            <a:noAutofit/>
          </a:bodyPr>
          <a:lstStyle>
            <a:lvl1pPr lvl="0" algn="ctr" rtl="0">
              <a:lnSpc>
                <a:spcPct val="100000"/>
              </a:lnSpc>
              <a:spcBef>
                <a:spcPts val="1333"/>
              </a:spcBef>
              <a:spcAft>
                <a:spcPts val="0"/>
              </a:spcAft>
              <a:buSzPts val="2100"/>
              <a:buNone/>
              <a:defRPr sz="2800"/>
            </a:lvl1pPr>
            <a:lvl2pPr lvl="1" algn="ctr" rtl="0">
              <a:lnSpc>
                <a:spcPct val="100000"/>
              </a:lnSpc>
              <a:spcBef>
                <a:spcPts val="667"/>
              </a:spcBef>
              <a:spcAft>
                <a:spcPts val="0"/>
              </a:spcAft>
              <a:buSzPts val="2100"/>
              <a:buNone/>
              <a:defRPr sz="2800"/>
            </a:lvl2pPr>
            <a:lvl3pPr lvl="2" algn="ctr" rtl="0">
              <a:lnSpc>
                <a:spcPct val="100000"/>
              </a:lnSpc>
              <a:spcBef>
                <a:spcPts val="667"/>
              </a:spcBef>
              <a:spcAft>
                <a:spcPts val="0"/>
              </a:spcAft>
              <a:buSzPts val="2100"/>
              <a:buNone/>
              <a:defRPr sz="2800"/>
            </a:lvl3pPr>
            <a:lvl4pPr lvl="3" algn="ctr" rtl="0">
              <a:lnSpc>
                <a:spcPct val="100000"/>
              </a:lnSpc>
              <a:spcBef>
                <a:spcPts val="667"/>
              </a:spcBef>
              <a:spcAft>
                <a:spcPts val="0"/>
              </a:spcAft>
              <a:buSzPts val="2100"/>
              <a:buNone/>
              <a:defRPr sz="2800"/>
            </a:lvl4pPr>
            <a:lvl5pPr lvl="4" algn="ctr" rtl="0">
              <a:lnSpc>
                <a:spcPct val="100000"/>
              </a:lnSpc>
              <a:spcBef>
                <a:spcPts val="667"/>
              </a:spcBef>
              <a:spcAft>
                <a:spcPts val="0"/>
              </a:spcAft>
              <a:buSzPts val="2100"/>
              <a:buNone/>
              <a:defRPr sz="2800"/>
            </a:lvl5pPr>
            <a:lvl6pPr lvl="5" algn="ctr" rtl="0">
              <a:lnSpc>
                <a:spcPct val="100000"/>
              </a:lnSpc>
              <a:spcBef>
                <a:spcPts val="667"/>
              </a:spcBef>
              <a:spcAft>
                <a:spcPts val="0"/>
              </a:spcAft>
              <a:buSzPts val="2100"/>
              <a:buNone/>
              <a:defRPr sz="2800"/>
            </a:lvl6pPr>
            <a:lvl7pPr lvl="6" algn="ctr" rtl="0">
              <a:lnSpc>
                <a:spcPct val="100000"/>
              </a:lnSpc>
              <a:spcBef>
                <a:spcPts val="667"/>
              </a:spcBef>
              <a:spcAft>
                <a:spcPts val="0"/>
              </a:spcAft>
              <a:buSzPts val="2100"/>
              <a:buNone/>
              <a:defRPr sz="2800"/>
            </a:lvl7pPr>
            <a:lvl8pPr lvl="7" algn="ctr" rtl="0">
              <a:lnSpc>
                <a:spcPct val="100000"/>
              </a:lnSpc>
              <a:spcBef>
                <a:spcPts val="667"/>
              </a:spcBef>
              <a:spcAft>
                <a:spcPts val="0"/>
              </a:spcAft>
              <a:buSzPts val="2100"/>
              <a:buNone/>
              <a:defRPr sz="2800"/>
            </a:lvl8pPr>
            <a:lvl9pPr lvl="8" algn="ctr" rtl="0">
              <a:lnSpc>
                <a:spcPct val="100000"/>
              </a:lnSpc>
              <a:spcBef>
                <a:spcPts val="667"/>
              </a:spcBef>
              <a:spcAft>
                <a:spcPts val="0"/>
              </a:spcAft>
              <a:buSzPts val="2100"/>
              <a:buNone/>
              <a:defRPr sz="2800"/>
            </a:lvl9pPr>
          </a:lstStyle>
          <a:p>
            <a:endParaRPr/>
          </a:p>
        </p:txBody>
      </p:sp>
      <p:sp>
        <p:nvSpPr>
          <p:cNvPr id="43" name="Google Shape;43;p6"/>
          <p:cNvSpPr txBox="1">
            <a:spLocks noGrp="1"/>
          </p:cNvSpPr>
          <p:nvPr>
            <p:ph type="body" idx="2"/>
          </p:nvPr>
        </p:nvSpPr>
        <p:spPr>
          <a:xfrm>
            <a:off x="6586000" y="965433"/>
            <a:ext cx="5116000" cy="4926800"/>
          </a:xfrm>
          <a:prstGeom prst="rect">
            <a:avLst/>
          </a:prstGeom>
          <a:solidFill>
            <a:schemeClr val="lt1"/>
          </a:solidFill>
          <a:ln>
            <a:noFill/>
          </a:ln>
        </p:spPr>
        <p:txBody>
          <a:bodyPr spcFirstLastPara="1" wrap="square" lIns="0" tIns="45700" rIns="91425" bIns="45700" anchor="ctr" anchorCtr="0">
            <a:noAutofit/>
          </a:bodyPr>
          <a:lstStyle>
            <a:lvl1pPr marL="609585" lvl="0" indent="-541853" algn="l" rtl="0">
              <a:lnSpc>
                <a:spcPct val="90000"/>
              </a:lnSpc>
              <a:spcBef>
                <a:spcPts val="1333"/>
              </a:spcBef>
              <a:spcAft>
                <a:spcPts val="0"/>
              </a:spcAft>
              <a:buSzPts val="2800"/>
              <a:buChar char="•"/>
              <a:defRPr/>
            </a:lvl1pPr>
            <a:lvl2pPr marL="1219170" lvl="1" indent="-507987" algn="l" rtl="0">
              <a:lnSpc>
                <a:spcPct val="90000"/>
              </a:lnSpc>
              <a:spcBef>
                <a:spcPts val="667"/>
              </a:spcBef>
              <a:spcAft>
                <a:spcPts val="0"/>
              </a:spcAft>
              <a:buSzPts val="2400"/>
              <a:buChar char="•"/>
              <a:defRPr/>
            </a:lvl2pPr>
            <a:lvl3pPr marL="1828754" lvl="2" indent="-474121" algn="l" rtl="0">
              <a:lnSpc>
                <a:spcPct val="90000"/>
              </a:lnSpc>
              <a:spcBef>
                <a:spcPts val="667"/>
              </a:spcBef>
              <a:spcAft>
                <a:spcPts val="0"/>
              </a:spcAft>
              <a:buSzPts val="2000"/>
              <a:buChar char="•"/>
              <a:defRPr/>
            </a:lvl3pPr>
            <a:lvl4pPr marL="2438339" lvl="3" indent="-457189" algn="l" rtl="0">
              <a:lnSpc>
                <a:spcPct val="90000"/>
              </a:lnSpc>
              <a:spcBef>
                <a:spcPts val="667"/>
              </a:spcBef>
              <a:spcAft>
                <a:spcPts val="0"/>
              </a:spcAft>
              <a:buSzPts val="1800"/>
              <a:buChar char="•"/>
              <a:defRPr/>
            </a:lvl4pPr>
            <a:lvl5pPr marL="3047924" lvl="4" indent="-457189" algn="l" rtl="0">
              <a:lnSpc>
                <a:spcPct val="90000"/>
              </a:lnSpc>
              <a:spcBef>
                <a:spcPts val="667"/>
              </a:spcBef>
              <a:spcAft>
                <a:spcPts val="0"/>
              </a:spcAft>
              <a:buSzPts val="1800"/>
              <a:buChar char="•"/>
              <a:defRPr/>
            </a:lvl5pPr>
            <a:lvl6pPr marL="3657509" lvl="5" indent="-457189" algn="l" rtl="0">
              <a:lnSpc>
                <a:spcPct val="90000"/>
              </a:lnSpc>
              <a:spcBef>
                <a:spcPts val="667"/>
              </a:spcBef>
              <a:spcAft>
                <a:spcPts val="0"/>
              </a:spcAft>
              <a:buSzPts val="1800"/>
              <a:buChar char="•"/>
              <a:defRPr/>
            </a:lvl6pPr>
            <a:lvl7pPr marL="4267093" lvl="6" indent="-457189" algn="l" rtl="0">
              <a:lnSpc>
                <a:spcPct val="90000"/>
              </a:lnSpc>
              <a:spcBef>
                <a:spcPts val="667"/>
              </a:spcBef>
              <a:spcAft>
                <a:spcPts val="0"/>
              </a:spcAft>
              <a:buSzPts val="1800"/>
              <a:buChar char="•"/>
              <a:defRPr/>
            </a:lvl7pPr>
            <a:lvl8pPr marL="4876678" lvl="7" indent="-457189" algn="l" rtl="0">
              <a:lnSpc>
                <a:spcPct val="90000"/>
              </a:lnSpc>
              <a:spcBef>
                <a:spcPts val="667"/>
              </a:spcBef>
              <a:spcAft>
                <a:spcPts val="0"/>
              </a:spcAft>
              <a:buSzPts val="1800"/>
              <a:buChar char="•"/>
              <a:defRPr/>
            </a:lvl8pPr>
            <a:lvl9pPr marL="5486263" lvl="8" indent="-457189" algn="l" rtl="0">
              <a:lnSpc>
                <a:spcPct val="90000"/>
              </a:lnSpc>
              <a:spcBef>
                <a:spcPts val="667"/>
              </a:spcBef>
              <a:spcAft>
                <a:spcPts val="0"/>
              </a:spcAft>
              <a:buSzPts val="1800"/>
              <a:buChar char="•"/>
              <a:defRPr/>
            </a:lvl9pPr>
          </a:lstStyle>
          <a:p>
            <a:endParaRPr/>
          </a:p>
        </p:txBody>
      </p:sp>
      <p:sp>
        <p:nvSpPr>
          <p:cNvPr id="44" name="Google Shape;44;p6"/>
          <p:cNvSpPr txBox="1">
            <a:spLocks noGrp="1"/>
          </p:cNvSpPr>
          <p:nvPr>
            <p:ph type="sldNum" idx="12"/>
          </p:nvPr>
        </p:nvSpPr>
        <p:spPr>
          <a:xfrm>
            <a:off x="11296611" y="6217621"/>
            <a:ext cx="731600" cy="524800"/>
          </a:xfrm>
          <a:prstGeom prst="rect">
            <a:avLst/>
          </a:prstGeom>
          <a:noFill/>
          <a:ln>
            <a:noFill/>
          </a:ln>
        </p:spPr>
        <p:txBody>
          <a:bodyPr spcFirstLastPara="1" wrap="square" lIns="91425" tIns="45700" rIns="0" bIns="0" anchor="b" anchorCtr="0">
            <a:noAutofit/>
          </a:bodyPr>
          <a:lstStyle>
            <a:lvl1pPr marL="0" marR="0" lvl="0" indent="0" algn="r" rtl="0">
              <a:lnSpc>
                <a:spcPct val="100000"/>
              </a:lnSpc>
              <a:spcBef>
                <a:spcPts val="0"/>
              </a:spcBef>
              <a:spcAft>
                <a:spcPts val="0"/>
              </a:spcAft>
              <a:buClr>
                <a:srgbClr val="000000"/>
              </a:buClr>
              <a:buSzPts val="1200"/>
              <a:buFont typeface="Arial"/>
              <a:buNone/>
              <a:defRPr sz="1600" b="0" i="0" u="none" strike="noStrike" cap="none">
                <a:solidFill>
                  <a:srgbClr val="888888"/>
                </a:solidFill>
                <a:latin typeface="Lato"/>
                <a:ea typeface="Lato"/>
                <a:cs typeface="Lato"/>
                <a:sym typeface="Lato"/>
              </a:defRPr>
            </a:lvl1pPr>
            <a:lvl2pPr marL="0" marR="0" lvl="1" indent="0" algn="r" rtl="0">
              <a:lnSpc>
                <a:spcPct val="100000"/>
              </a:lnSpc>
              <a:spcBef>
                <a:spcPts val="0"/>
              </a:spcBef>
              <a:spcAft>
                <a:spcPts val="0"/>
              </a:spcAft>
              <a:buClr>
                <a:srgbClr val="000000"/>
              </a:buClr>
              <a:buSzPts val="1200"/>
              <a:buFont typeface="Arial"/>
              <a:buNone/>
              <a:defRPr sz="1600" b="0" i="0" u="none" strike="noStrike" cap="none">
                <a:solidFill>
                  <a:srgbClr val="888888"/>
                </a:solidFill>
                <a:latin typeface="Lato"/>
                <a:ea typeface="Lato"/>
                <a:cs typeface="Lato"/>
                <a:sym typeface="Lato"/>
              </a:defRPr>
            </a:lvl2pPr>
            <a:lvl3pPr marL="0" marR="0" lvl="2" indent="0" algn="r" rtl="0">
              <a:lnSpc>
                <a:spcPct val="100000"/>
              </a:lnSpc>
              <a:spcBef>
                <a:spcPts val="0"/>
              </a:spcBef>
              <a:spcAft>
                <a:spcPts val="0"/>
              </a:spcAft>
              <a:buClr>
                <a:srgbClr val="000000"/>
              </a:buClr>
              <a:buSzPts val="1200"/>
              <a:buFont typeface="Arial"/>
              <a:buNone/>
              <a:defRPr sz="1600" b="0" i="0" u="none" strike="noStrike" cap="none">
                <a:solidFill>
                  <a:srgbClr val="888888"/>
                </a:solidFill>
                <a:latin typeface="Lato"/>
                <a:ea typeface="Lato"/>
                <a:cs typeface="Lato"/>
                <a:sym typeface="Lato"/>
              </a:defRPr>
            </a:lvl3pPr>
            <a:lvl4pPr marL="0" marR="0" lvl="3" indent="0" algn="r" rtl="0">
              <a:lnSpc>
                <a:spcPct val="100000"/>
              </a:lnSpc>
              <a:spcBef>
                <a:spcPts val="0"/>
              </a:spcBef>
              <a:spcAft>
                <a:spcPts val="0"/>
              </a:spcAft>
              <a:buClr>
                <a:srgbClr val="000000"/>
              </a:buClr>
              <a:buSzPts val="1200"/>
              <a:buFont typeface="Arial"/>
              <a:buNone/>
              <a:defRPr sz="1600" b="0" i="0" u="none" strike="noStrike" cap="none">
                <a:solidFill>
                  <a:srgbClr val="888888"/>
                </a:solidFill>
                <a:latin typeface="Lato"/>
                <a:ea typeface="Lato"/>
                <a:cs typeface="Lato"/>
                <a:sym typeface="Lato"/>
              </a:defRPr>
            </a:lvl4pPr>
            <a:lvl5pPr marL="0" marR="0" lvl="4" indent="0" algn="r" rtl="0">
              <a:lnSpc>
                <a:spcPct val="100000"/>
              </a:lnSpc>
              <a:spcBef>
                <a:spcPts val="0"/>
              </a:spcBef>
              <a:spcAft>
                <a:spcPts val="0"/>
              </a:spcAft>
              <a:buClr>
                <a:srgbClr val="000000"/>
              </a:buClr>
              <a:buSzPts val="1200"/>
              <a:buFont typeface="Arial"/>
              <a:buNone/>
              <a:defRPr sz="1600" b="0" i="0" u="none" strike="noStrike" cap="none">
                <a:solidFill>
                  <a:srgbClr val="888888"/>
                </a:solidFill>
                <a:latin typeface="Lato"/>
                <a:ea typeface="Lato"/>
                <a:cs typeface="Lato"/>
                <a:sym typeface="Lato"/>
              </a:defRPr>
            </a:lvl5pPr>
            <a:lvl6pPr marL="0" marR="0" lvl="5" indent="0" algn="r" rtl="0">
              <a:lnSpc>
                <a:spcPct val="100000"/>
              </a:lnSpc>
              <a:spcBef>
                <a:spcPts val="0"/>
              </a:spcBef>
              <a:spcAft>
                <a:spcPts val="0"/>
              </a:spcAft>
              <a:buClr>
                <a:srgbClr val="000000"/>
              </a:buClr>
              <a:buSzPts val="1200"/>
              <a:buFont typeface="Arial"/>
              <a:buNone/>
              <a:defRPr sz="1600" b="0" i="0" u="none" strike="noStrike" cap="none">
                <a:solidFill>
                  <a:srgbClr val="888888"/>
                </a:solidFill>
                <a:latin typeface="Lato"/>
                <a:ea typeface="Lato"/>
                <a:cs typeface="Lato"/>
                <a:sym typeface="Lato"/>
              </a:defRPr>
            </a:lvl6pPr>
            <a:lvl7pPr marL="0" marR="0" lvl="6" indent="0" algn="r" rtl="0">
              <a:lnSpc>
                <a:spcPct val="100000"/>
              </a:lnSpc>
              <a:spcBef>
                <a:spcPts val="0"/>
              </a:spcBef>
              <a:spcAft>
                <a:spcPts val="0"/>
              </a:spcAft>
              <a:buClr>
                <a:srgbClr val="000000"/>
              </a:buClr>
              <a:buSzPts val="1200"/>
              <a:buFont typeface="Arial"/>
              <a:buNone/>
              <a:defRPr sz="1600" b="0" i="0" u="none" strike="noStrike" cap="none">
                <a:solidFill>
                  <a:srgbClr val="888888"/>
                </a:solidFill>
                <a:latin typeface="Lato"/>
                <a:ea typeface="Lato"/>
                <a:cs typeface="Lato"/>
                <a:sym typeface="Lato"/>
              </a:defRPr>
            </a:lvl7pPr>
            <a:lvl8pPr marL="0" marR="0" lvl="7" indent="0" algn="r" rtl="0">
              <a:lnSpc>
                <a:spcPct val="100000"/>
              </a:lnSpc>
              <a:spcBef>
                <a:spcPts val="0"/>
              </a:spcBef>
              <a:spcAft>
                <a:spcPts val="0"/>
              </a:spcAft>
              <a:buClr>
                <a:srgbClr val="000000"/>
              </a:buClr>
              <a:buSzPts val="1200"/>
              <a:buFont typeface="Arial"/>
              <a:buNone/>
              <a:defRPr sz="1600" b="0" i="0" u="none" strike="noStrike" cap="none">
                <a:solidFill>
                  <a:srgbClr val="888888"/>
                </a:solidFill>
                <a:latin typeface="Lato"/>
                <a:ea typeface="Lato"/>
                <a:cs typeface="Lato"/>
                <a:sym typeface="Lato"/>
              </a:defRPr>
            </a:lvl8pPr>
            <a:lvl9pPr marL="0" marR="0" lvl="8" indent="0" algn="r" rtl="0">
              <a:lnSpc>
                <a:spcPct val="100000"/>
              </a:lnSpc>
              <a:spcBef>
                <a:spcPts val="0"/>
              </a:spcBef>
              <a:spcAft>
                <a:spcPts val="0"/>
              </a:spcAft>
              <a:buClr>
                <a:srgbClr val="000000"/>
              </a:buClr>
              <a:buSzPts val="1200"/>
              <a:buFont typeface="Arial"/>
              <a:buNone/>
              <a:defRPr sz="1600" b="0" i="0" u="none" strike="noStrike" cap="none">
                <a:solidFill>
                  <a:srgbClr val="888888"/>
                </a:solidFill>
                <a:latin typeface="Lato"/>
                <a:ea typeface="Lato"/>
                <a:cs typeface="Lato"/>
                <a:sym typeface="Lato"/>
              </a:defRPr>
            </a:lvl9pPr>
          </a:lstStyle>
          <a:p>
            <a:fld id="{00000000-1234-1234-1234-123412341234}" type="slidenum">
              <a:rPr lang="en-GB" smtClean="0"/>
              <a:pPr/>
              <a:t>‹#›</a:t>
            </a:fld>
            <a:endParaRPr lang="en-GB"/>
          </a:p>
        </p:txBody>
      </p:sp>
      <p:grpSp>
        <p:nvGrpSpPr>
          <p:cNvPr id="45" name="Google Shape;45;p6"/>
          <p:cNvGrpSpPr/>
          <p:nvPr/>
        </p:nvGrpSpPr>
        <p:grpSpPr>
          <a:xfrm>
            <a:off x="212109" y="13996"/>
            <a:ext cx="5393799" cy="6728760"/>
            <a:chOff x="356798" y="348145"/>
            <a:chExt cx="3837000" cy="6603730"/>
          </a:xfrm>
        </p:grpSpPr>
        <p:pic>
          <p:nvPicPr>
            <p:cNvPr id="46" name="Google Shape;46;p6"/>
            <p:cNvPicPr preferRelativeResize="0"/>
            <p:nvPr/>
          </p:nvPicPr>
          <p:blipFill rotWithShape="1">
            <a:blip r:embed="rId2">
              <a:alphaModFix/>
            </a:blip>
            <a:srcRect l="13417" r="12083" b="3707"/>
            <a:stretch/>
          </p:blipFill>
          <p:spPr>
            <a:xfrm>
              <a:off x="356798" y="348145"/>
              <a:ext cx="3837000" cy="6603730"/>
            </a:xfrm>
            <a:prstGeom prst="rect">
              <a:avLst/>
            </a:prstGeom>
            <a:noFill/>
            <a:ln>
              <a:noFill/>
            </a:ln>
          </p:spPr>
        </p:pic>
        <p:sp>
          <p:nvSpPr>
            <p:cNvPr id="47" name="Google Shape;47;p6"/>
            <p:cNvSpPr txBox="1"/>
            <p:nvPr/>
          </p:nvSpPr>
          <p:spPr>
            <a:xfrm>
              <a:off x="910239" y="1006840"/>
              <a:ext cx="752400" cy="2751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rgbClr val="000000"/>
                </a:buClr>
                <a:buSzPts val="1200"/>
                <a:buFont typeface="Arial"/>
                <a:buNone/>
              </a:pPr>
              <a:endParaRPr sz="1600" b="0" i="0" u="none" strike="noStrike" cap="none">
                <a:solidFill>
                  <a:srgbClr val="000000"/>
                </a:solidFill>
                <a:latin typeface="Helvetica Neue"/>
                <a:ea typeface="Helvetica Neue"/>
                <a:cs typeface="Helvetica Neue"/>
                <a:sym typeface="Helvetica Neue"/>
              </a:endParaRPr>
            </a:p>
          </p:txBody>
        </p:sp>
      </p:grpSp>
      <p:sp>
        <p:nvSpPr>
          <p:cNvPr id="48" name="Google Shape;48;p6"/>
          <p:cNvSpPr txBox="1"/>
          <p:nvPr/>
        </p:nvSpPr>
        <p:spPr>
          <a:xfrm>
            <a:off x="690467" y="985525"/>
            <a:ext cx="4445200" cy="3524000"/>
          </a:xfrm>
          <a:prstGeom prst="rect">
            <a:avLst/>
          </a:prstGeom>
          <a:noFill/>
          <a:ln>
            <a:noFill/>
          </a:ln>
        </p:spPr>
        <p:txBody>
          <a:bodyPr spcFirstLastPara="1" wrap="square" lIns="121900" tIns="121900" rIns="121900" bIns="121900" anchor="t" anchorCtr="0">
            <a:noAutofit/>
          </a:bodyPr>
          <a:lstStyle/>
          <a:p>
            <a:pPr marL="0" marR="0" lvl="0" indent="0" algn="l" rtl="0">
              <a:lnSpc>
                <a:spcPct val="100000"/>
              </a:lnSpc>
              <a:spcBef>
                <a:spcPts val="0"/>
              </a:spcBef>
              <a:spcAft>
                <a:spcPts val="0"/>
              </a:spcAft>
              <a:buClr>
                <a:srgbClr val="000000"/>
              </a:buClr>
              <a:buSzPts val="1400"/>
              <a:buFont typeface="Arial"/>
              <a:buNone/>
            </a:pPr>
            <a:endParaRPr sz="1867" b="0" i="0" u="none" strike="noStrike" cap="none">
              <a:solidFill>
                <a:srgbClr val="000000"/>
              </a:solidFill>
              <a:latin typeface="Helvetica Neue Light"/>
              <a:ea typeface="Helvetica Neue Light"/>
              <a:cs typeface="Helvetica Neue Light"/>
              <a:sym typeface="Helvetica Neue Light"/>
            </a:endParaRPr>
          </a:p>
        </p:txBody>
      </p:sp>
      <p:sp>
        <p:nvSpPr>
          <p:cNvPr id="49" name="Google Shape;49;p6"/>
          <p:cNvSpPr txBox="1"/>
          <p:nvPr/>
        </p:nvSpPr>
        <p:spPr>
          <a:xfrm>
            <a:off x="741267" y="4909825"/>
            <a:ext cx="4165600" cy="686000"/>
          </a:xfrm>
          <a:prstGeom prst="rect">
            <a:avLst/>
          </a:prstGeom>
          <a:noFill/>
          <a:ln>
            <a:noFill/>
          </a:ln>
        </p:spPr>
        <p:txBody>
          <a:bodyPr spcFirstLastPara="1" wrap="square" lIns="121900" tIns="121900" rIns="121900" bIns="121900" anchor="t" anchorCtr="0">
            <a:noAutofit/>
          </a:bodyPr>
          <a:lstStyle/>
          <a:p>
            <a:pPr marL="0" marR="0" lvl="0" indent="0" algn="l" rtl="0">
              <a:lnSpc>
                <a:spcPct val="100000"/>
              </a:lnSpc>
              <a:spcBef>
                <a:spcPts val="0"/>
              </a:spcBef>
              <a:spcAft>
                <a:spcPts val="0"/>
              </a:spcAft>
              <a:buClr>
                <a:srgbClr val="000000"/>
              </a:buClr>
              <a:buSzPts val="1200"/>
              <a:buFont typeface="Arial"/>
              <a:buNone/>
            </a:pPr>
            <a:endParaRPr sz="1600" b="0" i="0" u="none" strike="noStrike" cap="none">
              <a:solidFill>
                <a:srgbClr val="000000"/>
              </a:solidFill>
              <a:latin typeface="Helvetica Neue Light"/>
              <a:ea typeface="Helvetica Neue Light"/>
              <a:cs typeface="Helvetica Neue Light"/>
              <a:sym typeface="Helvetica Neue Light"/>
            </a:endParaRPr>
          </a:p>
        </p:txBody>
      </p:sp>
      <p:pic>
        <p:nvPicPr>
          <p:cNvPr id="50" name="Google Shape;50;p6"/>
          <p:cNvPicPr preferRelativeResize="0"/>
          <p:nvPr/>
        </p:nvPicPr>
        <p:blipFill rotWithShape="1">
          <a:blip r:embed="rId3">
            <a:alphaModFix/>
          </a:blip>
          <a:srcRect/>
          <a:stretch/>
        </p:blipFill>
        <p:spPr>
          <a:xfrm>
            <a:off x="741267" y="780274"/>
            <a:ext cx="205251" cy="205251"/>
          </a:xfrm>
          <a:prstGeom prst="rect">
            <a:avLst/>
          </a:prstGeom>
          <a:noFill/>
          <a:ln>
            <a:noFill/>
          </a:ln>
        </p:spPr>
      </p:pic>
    </p:spTree>
    <p:extLst>
      <p:ext uri="{BB962C8B-B14F-4D97-AF65-F5344CB8AC3E}">
        <p14:creationId xmlns:p14="http://schemas.microsoft.com/office/powerpoint/2010/main" val="1897025371"/>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415600" y="593367"/>
            <a:ext cx="11360800" cy="7636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415600" y="1536633"/>
            <a:ext cx="11360800" cy="4555200"/>
          </a:xfrm>
          <a:prstGeom prst="rect">
            <a:avLst/>
          </a:prstGeom>
          <a:no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1600"/>
              </a:spcBef>
              <a:spcAft>
                <a:spcPts val="0"/>
              </a:spcAft>
              <a:buClr>
                <a:schemeClr val="dk2"/>
              </a:buClr>
              <a:buSzPts val="1400"/>
              <a:buChar char="○"/>
              <a:defRPr>
                <a:solidFill>
                  <a:schemeClr val="dk2"/>
                </a:solidFill>
              </a:defRPr>
            </a:lvl2pPr>
            <a:lvl3pPr marL="1371600" lvl="2" indent="-317500">
              <a:lnSpc>
                <a:spcPct val="115000"/>
              </a:lnSpc>
              <a:spcBef>
                <a:spcPts val="1600"/>
              </a:spcBef>
              <a:spcAft>
                <a:spcPts val="0"/>
              </a:spcAft>
              <a:buClr>
                <a:schemeClr val="dk2"/>
              </a:buClr>
              <a:buSzPts val="1400"/>
              <a:buChar char="■"/>
              <a:defRPr>
                <a:solidFill>
                  <a:schemeClr val="dk2"/>
                </a:solidFill>
              </a:defRPr>
            </a:lvl3pPr>
            <a:lvl4pPr marL="1828800" lvl="3" indent="-317500">
              <a:lnSpc>
                <a:spcPct val="115000"/>
              </a:lnSpc>
              <a:spcBef>
                <a:spcPts val="1600"/>
              </a:spcBef>
              <a:spcAft>
                <a:spcPts val="0"/>
              </a:spcAft>
              <a:buClr>
                <a:schemeClr val="dk2"/>
              </a:buClr>
              <a:buSzPts val="1400"/>
              <a:buChar char="●"/>
              <a:defRPr>
                <a:solidFill>
                  <a:schemeClr val="dk2"/>
                </a:solidFill>
              </a:defRPr>
            </a:lvl4pPr>
            <a:lvl5pPr marL="2286000" lvl="4" indent="-317500">
              <a:lnSpc>
                <a:spcPct val="115000"/>
              </a:lnSpc>
              <a:spcBef>
                <a:spcPts val="1600"/>
              </a:spcBef>
              <a:spcAft>
                <a:spcPts val="0"/>
              </a:spcAft>
              <a:buClr>
                <a:schemeClr val="dk2"/>
              </a:buClr>
              <a:buSzPts val="1400"/>
              <a:buChar char="○"/>
              <a:defRPr>
                <a:solidFill>
                  <a:schemeClr val="dk2"/>
                </a:solidFill>
              </a:defRPr>
            </a:lvl5pPr>
            <a:lvl6pPr marL="2743200" lvl="5" indent="-317500">
              <a:lnSpc>
                <a:spcPct val="115000"/>
              </a:lnSpc>
              <a:spcBef>
                <a:spcPts val="1600"/>
              </a:spcBef>
              <a:spcAft>
                <a:spcPts val="0"/>
              </a:spcAft>
              <a:buClr>
                <a:schemeClr val="dk2"/>
              </a:buClr>
              <a:buSzPts val="1400"/>
              <a:buChar char="■"/>
              <a:defRPr>
                <a:solidFill>
                  <a:schemeClr val="dk2"/>
                </a:solidFill>
              </a:defRPr>
            </a:lvl6pPr>
            <a:lvl7pPr marL="3200400" lvl="6" indent="-317500">
              <a:lnSpc>
                <a:spcPct val="115000"/>
              </a:lnSpc>
              <a:spcBef>
                <a:spcPts val="1600"/>
              </a:spcBef>
              <a:spcAft>
                <a:spcPts val="0"/>
              </a:spcAft>
              <a:buClr>
                <a:schemeClr val="dk2"/>
              </a:buClr>
              <a:buSzPts val="1400"/>
              <a:buChar char="●"/>
              <a:defRPr>
                <a:solidFill>
                  <a:schemeClr val="dk2"/>
                </a:solidFill>
              </a:defRPr>
            </a:lvl7pPr>
            <a:lvl8pPr marL="3657600" lvl="7" indent="-317500">
              <a:lnSpc>
                <a:spcPct val="115000"/>
              </a:lnSpc>
              <a:spcBef>
                <a:spcPts val="1600"/>
              </a:spcBef>
              <a:spcAft>
                <a:spcPts val="0"/>
              </a:spcAft>
              <a:buClr>
                <a:schemeClr val="dk2"/>
              </a:buClr>
              <a:buSzPts val="1400"/>
              <a:buChar char="○"/>
              <a:defRPr>
                <a:solidFill>
                  <a:schemeClr val="dk2"/>
                </a:solidFill>
              </a:defRPr>
            </a:lvl8pPr>
            <a:lvl9pPr marL="4114800" lvl="8" indent="-317500">
              <a:lnSpc>
                <a:spcPct val="115000"/>
              </a:lnSpc>
              <a:spcBef>
                <a:spcPts val="1600"/>
              </a:spcBef>
              <a:spcAft>
                <a:spcPts val="160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11296611" y="6217623"/>
            <a:ext cx="731600" cy="524800"/>
          </a:xfrm>
          <a:prstGeom prst="rect">
            <a:avLst/>
          </a:prstGeom>
          <a:noFill/>
          <a:ln>
            <a:noFill/>
          </a:ln>
        </p:spPr>
        <p:txBody>
          <a:bodyPr spcFirstLastPara="1" wrap="square" lIns="91425" tIns="91425" rIns="91425" bIns="91425" anchor="ctr" anchorCtr="0">
            <a:noAutofit/>
          </a:bodyPr>
          <a:lstStyle>
            <a:lvl1pPr lvl="0" algn="r">
              <a:buNone/>
              <a:defRPr sz="1333">
                <a:solidFill>
                  <a:schemeClr val="dk2"/>
                </a:solidFill>
              </a:defRPr>
            </a:lvl1pPr>
            <a:lvl2pPr lvl="1" algn="r">
              <a:buNone/>
              <a:defRPr sz="1333">
                <a:solidFill>
                  <a:schemeClr val="dk2"/>
                </a:solidFill>
              </a:defRPr>
            </a:lvl2pPr>
            <a:lvl3pPr lvl="2" algn="r">
              <a:buNone/>
              <a:defRPr sz="1333">
                <a:solidFill>
                  <a:schemeClr val="dk2"/>
                </a:solidFill>
              </a:defRPr>
            </a:lvl3pPr>
            <a:lvl4pPr lvl="3" algn="r">
              <a:buNone/>
              <a:defRPr sz="1333">
                <a:solidFill>
                  <a:schemeClr val="dk2"/>
                </a:solidFill>
              </a:defRPr>
            </a:lvl4pPr>
            <a:lvl5pPr lvl="4" algn="r">
              <a:buNone/>
              <a:defRPr sz="1333">
                <a:solidFill>
                  <a:schemeClr val="dk2"/>
                </a:solidFill>
              </a:defRPr>
            </a:lvl5pPr>
            <a:lvl6pPr lvl="5" algn="r">
              <a:buNone/>
              <a:defRPr sz="1333">
                <a:solidFill>
                  <a:schemeClr val="dk2"/>
                </a:solidFill>
              </a:defRPr>
            </a:lvl6pPr>
            <a:lvl7pPr lvl="6" algn="r">
              <a:buNone/>
              <a:defRPr sz="1333">
                <a:solidFill>
                  <a:schemeClr val="dk2"/>
                </a:solidFill>
              </a:defRPr>
            </a:lvl7pPr>
            <a:lvl8pPr lvl="7" algn="r">
              <a:buNone/>
              <a:defRPr sz="1333">
                <a:solidFill>
                  <a:schemeClr val="dk2"/>
                </a:solidFill>
              </a:defRPr>
            </a:lvl8pPr>
            <a:lvl9pPr lvl="8" algn="r">
              <a:buNone/>
              <a:defRPr sz="1333">
                <a:solidFill>
                  <a:schemeClr val="dk2"/>
                </a:solidFill>
              </a:defRPr>
            </a:lvl9pPr>
          </a:lstStyle>
          <a:p>
            <a:fld id="{00000000-1234-1234-1234-123412341234}" type="slidenum">
              <a:rPr lang="en-GB" smtClean="0"/>
              <a:pPr/>
              <a:t>‹#›</a:t>
            </a:fld>
            <a:endParaRPr lang="en-GB"/>
          </a:p>
        </p:txBody>
      </p:sp>
    </p:spTree>
    <p:extLst>
      <p:ext uri="{BB962C8B-B14F-4D97-AF65-F5344CB8AC3E}">
        <p14:creationId xmlns:p14="http://schemas.microsoft.com/office/powerpoint/2010/main" val="3614428131"/>
      </p:ext>
    </p:extLst>
  </p:cSld>
  <p:clrMap bg1="lt1" tx1="dk1" bg2="dk2" tx2="lt2" accent1="accent1" accent2="accent2" accent3="accent3" accent4="accent4" accent5="accent5" accent6="accent6" hlink="hlink" folHlink="folHlink"/>
  <p:sldLayoutIdLst>
    <p:sldLayoutId id="2147483661" r:id="rId1"/>
    <p:sldLayoutId id="2147483662" r:id="rId2"/>
    <p:sldLayoutId id="2147483663" r:id="rId3"/>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358"/>
        <p:cNvGrpSpPr/>
        <p:nvPr/>
      </p:nvGrpSpPr>
      <p:grpSpPr>
        <a:xfrm>
          <a:off x="0" y="0"/>
          <a:ext cx="0" cy="0"/>
          <a:chOff x="0" y="0"/>
          <a:chExt cx="0" cy="0"/>
        </a:xfrm>
      </p:grpSpPr>
      <p:sp>
        <p:nvSpPr>
          <p:cNvPr id="359" name="Google Shape;359;p30"/>
          <p:cNvSpPr/>
          <p:nvPr/>
        </p:nvSpPr>
        <p:spPr>
          <a:xfrm>
            <a:off x="436800" y="1347064"/>
            <a:ext cx="5408800" cy="1484800"/>
          </a:xfrm>
          <a:prstGeom prst="rect">
            <a:avLst/>
          </a:prstGeom>
          <a:solidFill>
            <a:srgbClr val="FFC80B"/>
          </a:solidFill>
          <a:ln>
            <a:noFill/>
          </a:ln>
        </p:spPr>
        <p:txBody>
          <a:bodyPr spcFirstLastPara="1" wrap="square" lIns="121900" tIns="121900" rIns="121900" bIns="121900" anchor="ctr" anchorCtr="0">
            <a:noAutofit/>
          </a:bodyPr>
          <a:lstStyle/>
          <a:p>
            <a:pPr defTabSz="1219170">
              <a:buClr>
                <a:srgbClr val="000000"/>
              </a:buClr>
            </a:pPr>
            <a:endParaRPr sz="1867" kern="0">
              <a:solidFill>
                <a:srgbClr val="000000"/>
              </a:solidFill>
              <a:latin typeface="Arial"/>
              <a:cs typeface="Arial"/>
              <a:sym typeface="Arial"/>
            </a:endParaRPr>
          </a:p>
        </p:txBody>
      </p:sp>
      <p:sp>
        <p:nvSpPr>
          <p:cNvPr id="360" name="Google Shape;360;p30"/>
          <p:cNvSpPr/>
          <p:nvPr/>
        </p:nvSpPr>
        <p:spPr>
          <a:xfrm>
            <a:off x="436800" y="2954224"/>
            <a:ext cx="5408800" cy="1612800"/>
          </a:xfrm>
          <a:prstGeom prst="rect">
            <a:avLst/>
          </a:prstGeom>
          <a:solidFill>
            <a:srgbClr val="EFEFEF"/>
          </a:solidFill>
          <a:ln>
            <a:noFill/>
          </a:ln>
        </p:spPr>
        <p:txBody>
          <a:bodyPr spcFirstLastPara="1" wrap="square" lIns="121900" tIns="121900" rIns="121900" bIns="121900" anchor="ctr" anchorCtr="0">
            <a:noAutofit/>
          </a:bodyPr>
          <a:lstStyle/>
          <a:p>
            <a:pPr defTabSz="1219170">
              <a:buClr>
                <a:srgbClr val="000000"/>
              </a:buClr>
            </a:pPr>
            <a:endParaRPr sz="1867" kern="0">
              <a:solidFill>
                <a:srgbClr val="000000"/>
              </a:solidFill>
              <a:latin typeface="Arial"/>
              <a:cs typeface="Arial"/>
              <a:sym typeface="Arial"/>
            </a:endParaRPr>
          </a:p>
        </p:txBody>
      </p:sp>
      <p:sp>
        <p:nvSpPr>
          <p:cNvPr id="361" name="Google Shape;361;p30"/>
          <p:cNvSpPr/>
          <p:nvPr/>
        </p:nvSpPr>
        <p:spPr>
          <a:xfrm>
            <a:off x="436800" y="4694600"/>
            <a:ext cx="5408800" cy="1484800"/>
          </a:xfrm>
          <a:prstGeom prst="rect">
            <a:avLst/>
          </a:prstGeom>
          <a:solidFill>
            <a:srgbClr val="1D2DB0"/>
          </a:solidFill>
          <a:ln>
            <a:noFill/>
          </a:ln>
        </p:spPr>
        <p:txBody>
          <a:bodyPr spcFirstLastPara="1" wrap="square" lIns="121900" tIns="121900" rIns="121900" bIns="121900" anchor="ctr" anchorCtr="0">
            <a:noAutofit/>
          </a:bodyPr>
          <a:lstStyle/>
          <a:p>
            <a:pPr defTabSz="1219170">
              <a:buClr>
                <a:srgbClr val="000000"/>
              </a:buClr>
            </a:pPr>
            <a:endParaRPr sz="1867" kern="0">
              <a:solidFill>
                <a:srgbClr val="000000"/>
              </a:solidFill>
              <a:latin typeface="Arial"/>
              <a:cs typeface="Arial"/>
              <a:sym typeface="Arial"/>
            </a:endParaRPr>
          </a:p>
        </p:txBody>
      </p:sp>
      <p:sp>
        <p:nvSpPr>
          <p:cNvPr id="362" name="Google Shape;362;p30"/>
          <p:cNvSpPr txBox="1"/>
          <p:nvPr/>
        </p:nvSpPr>
        <p:spPr>
          <a:xfrm>
            <a:off x="443200" y="636293"/>
            <a:ext cx="11305600" cy="563600"/>
          </a:xfrm>
          <a:prstGeom prst="rect">
            <a:avLst/>
          </a:prstGeom>
          <a:noFill/>
          <a:ln>
            <a:noFill/>
          </a:ln>
        </p:spPr>
        <p:txBody>
          <a:bodyPr spcFirstLastPara="1" wrap="square" lIns="121900" tIns="121900" rIns="121900" bIns="121900" anchor="t" anchorCtr="0">
            <a:noAutofit/>
          </a:bodyPr>
          <a:lstStyle/>
          <a:p>
            <a:pPr defTabSz="1219170">
              <a:buClr>
                <a:srgbClr val="000000"/>
              </a:buClr>
            </a:pPr>
            <a:r>
              <a:rPr lang="en-GB" sz="1867" kern="0">
                <a:solidFill>
                  <a:srgbClr val="1D2DB0"/>
                </a:solidFill>
                <a:latin typeface="Montserrat ExtraBold"/>
                <a:ea typeface="Montserrat ExtraBold"/>
                <a:cs typeface="Montserrat ExtraBold"/>
                <a:sym typeface="Montserrat ExtraBold"/>
              </a:rPr>
              <a:t>MY GOAL IS  ______________________________________________</a:t>
            </a:r>
            <a:endParaRPr sz="1600" i="1" kern="0">
              <a:solidFill>
                <a:srgbClr val="000000"/>
              </a:solidFill>
              <a:latin typeface="Source Sans Pro"/>
              <a:ea typeface="Source Sans Pro"/>
              <a:cs typeface="Source Sans Pro"/>
              <a:sym typeface="Source Sans Pro"/>
            </a:endParaRPr>
          </a:p>
        </p:txBody>
      </p:sp>
      <p:sp>
        <p:nvSpPr>
          <p:cNvPr id="363" name="Google Shape;363;p30"/>
          <p:cNvSpPr txBox="1"/>
          <p:nvPr/>
        </p:nvSpPr>
        <p:spPr>
          <a:xfrm>
            <a:off x="273933" y="88280"/>
            <a:ext cx="11644000" cy="598800"/>
          </a:xfrm>
          <a:prstGeom prst="rect">
            <a:avLst/>
          </a:prstGeom>
          <a:noFill/>
          <a:ln>
            <a:noFill/>
          </a:ln>
        </p:spPr>
        <p:txBody>
          <a:bodyPr spcFirstLastPara="1" wrap="square" lIns="121900" tIns="121900" rIns="121900" bIns="121900" anchor="b" anchorCtr="0">
            <a:noAutofit/>
          </a:bodyPr>
          <a:lstStyle/>
          <a:p>
            <a:pPr algn="ctr" defTabSz="1219170">
              <a:buClr>
                <a:srgbClr val="000000"/>
              </a:buClr>
            </a:pPr>
            <a:r>
              <a:rPr lang="en-GB" sz="2200" kern="0">
                <a:solidFill>
                  <a:srgbClr val="1D2DB0"/>
                </a:solidFill>
                <a:highlight>
                  <a:srgbClr val="FFC80B"/>
                </a:highlight>
                <a:latin typeface="Montserrat ExtraBold"/>
                <a:ea typeface="Montserrat ExtraBold"/>
                <a:cs typeface="Montserrat ExtraBold"/>
                <a:sym typeface="Montserrat ExtraBold"/>
              </a:rPr>
              <a:t>Communications strategy outline once you have a clear goal.</a:t>
            </a:r>
            <a:endParaRPr sz="2200" kern="0">
              <a:solidFill>
                <a:srgbClr val="7E9CBB"/>
              </a:solidFill>
              <a:highlight>
                <a:srgbClr val="FFC80B"/>
              </a:highlight>
              <a:latin typeface="Montserrat ExtraBold"/>
              <a:ea typeface="Montserrat ExtraBold"/>
              <a:cs typeface="Montserrat ExtraBold"/>
              <a:sym typeface="Montserrat ExtraBold"/>
            </a:endParaRPr>
          </a:p>
        </p:txBody>
      </p:sp>
      <p:sp>
        <p:nvSpPr>
          <p:cNvPr id="364" name="Google Shape;364;p30"/>
          <p:cNvSpPr/>
          <p:nvPr/>
        </p:nvSpPr>
        <p:spPr>
          <a:xfrm>
            <a:off x="6241667" y="1347067"/>
            <a:ext cx="5507200" cy="4824400"/>
          </a:xfrm>
          <a:prstGeom prst="rect">
            <a:avLst/>
          </a:prstGeom>
          <a:solidFill>
            <a:srgbClr val="EEEEEE"/>
          </a:solidFill>
          <a:ln w="9525" cap="flat" cmpd="sng">
            <a:solidFill>
              <a:srgbClr val="595959"/>
            </a:solidFill>
            <a:prstDash val="dot"/>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sz="1867" kern="0">
              <a:solidFill>
                <a:srgbClr val="000000"/>
              </a:solidFill>
              <a:latin typeface="Arial"/>
              <a:cs typeface="Arial"/>
              <a:sym typeface="Arial"/>
            </a:endParaRPr>
          </a:p>
        </p:txBody>
      </p:sp>
      <p:sp>
        <p:nvSpPr>
          <p:cNvPr id="365" name="Google Shape;365;p30"/>
          <p:cNvSpPr txBox="1"/>
          <p:nvPr/>
        </p:nvSpPr>
        <p:spPr>
          <a:xfrm>
            <a:off x="436800" y="1347065"/>
            <a:ext cx="2263200" cy="677068"/>
          </a:xfrm>
          <a:prstGeom prst="rect">
            <a:avLst/>
          </a:prstGeom>
          <a:solidFill>
            <a:schemeClr val="lt1"/>
          </a:solidFill>
          <a:ln>
            <a:noFill/>
          </a:ln>
        </p:spPr>
        <p:txBody>
          <a:bodyPr spcFirstLastPara="1" wrap="square" lIns="121900" tIns="121900" rIns="121900" bIns="121900" anchor="t" anchorCtr="0">
            <a:spAutoFit/>
          </a:bodyPr>
          <a:lstStyle/>
          <a:p>
            <a:pPr defTabSz="1219170">
              <a:buClr>
                <a:srgbClr val="000000"/>
              </a:buClr>
            </a:pPr>
            <a:r>
              <a:rPr lang="en-GB" sz="2800" b="1" kern="0">
                <a:solidFill>
                  <a:srgbClr val="1D2DB0"/>
                </a:solidFill>
                <a:latin typeface="Montserrat"/>
                <a:ea typeface="Montserrat"/>
                <a:cs typeface="Montserrat"/>
                <a:sym typeface="Montserrat"/>
              </a:rPr>
              <a:t>1. Message</a:t>
            </a:r>
            <a:endParaRPr sz="1600" b="1" kern="0">
              <a:solidFill>
                <a:srgbClr val="1D2DB0"/>
              </a:solidFill>
              <a:latin typeface="Montserrat"/>
              <a:ea typeface="Montserrat"/>
              <a:cs typeface="Montserrat"/>
              <a:sym typeface="Montserrat"/>
            </a:endParaRPr>
          </a:p>
        </p:txBody>
      </p:sp>
      <p:sp>
        <p:nvSpPr>
          <p:cNvPr id="366" name="Google Shape;366;p30"/>
          <p:cNvSpPr txBox="1"/>
          <p:nvPr/>
        </p:nvSpPr>
        <p:spPr>
          <a:xfrm>
            <a:off x="436800" y="2954225"/>
            <a:ext cx="2498000" cy="677068"/>
          </a:xfrm>
          <a:prstGeom prst="rect">
            <a:avLst/>
          </a:prstGeom>
          <a:solidFill>
            <a:srgbClr val="1D2DB0"/>
          </a:solidFill>
          <a:ln>
            <a:noFill/>
          </a:ln>
        </p:spPr>
        <p:txBody>
          <a:bodyPr spcFirstLastPara="1" wrap="square" lIns="121900" tIns="121900" rIns="121900" bIns="121900" anchor="t" anchorCtr="0">
            <a:spAutoFit/>
          </a:bodyPr>
          <a:lstStyle/>
          <a:p>
            <a:pPr defTabSz="1219170">
              <a:buClr>
                <a:srgbClr val="000000"/>
              </a:buClr>
            </a:pPr>
            <a:r>
              <a:rPr lang="en-GB" sz="2800" b="1" kern="0">
                <a:solidFill>
                  <a:srgbClr val="FFFFFF"/>
                </a:solidFill>
                <a:latin typeface="Montserrat"/>
                <a:ea typeface="Montserrat"/>
                <a:cs typeface="Montserrat"/>
                <a:sym typeface="Montserrat"/>
              </a:rPr>
              <a:t>2. Audience</a:t>
            </a:r>
            <a:endParaRPr sz="1600" b="1" kern="0">
              <a:solidFill>
                <a:srgbClr val="FFFFFF"/>
              </a:solidFill>
              <a:latin typeface="Montserrat"/>
              <a:ea typeface="Montserrat"/>
              <a:cs typeface="Montserrat"/>
              <a:sym typeface="Montserrat"/>
            </a:endParaRPr>
          </a:p>
        </p:txBody>
      </p:sp>
      <p:sp>
        <p:nvSpPr>
          <p:cNvPr id="367" name="Google Shape;367;p30"/>
          <p:cNvSpPr txBox="1"/>
          <p:nvPr/>
        </p:nvSpPr>
        <p:spPr>
          <a:xfrm>
            <a:off x="436800" y="4694600"/>
            <a:ext cx="1696000" cy="677068"/>
          </a:xfrm>
          <a:prstGeom prst="rect">
            <a:avLst/>
          </a:prstGeom>
          <a:solidFill>
            <a:srgbClr val="FFC80B"/>
          </a:solidFill>
          <a:ln>
            <a:noFill/>
          </a:ln>
        </p:spPr>
        <p:txBody>
          <a:bodyPr spcFirstLastPara="1" wrap="square" lIns="121900" tIns="121900" rIns="121900" bIns="121900" anchor="t" anchorCtr="0">
            <a:spAutoFit/>
          </a:bodyPr>
          <a:lstStyle/>
          <a:p>
            <a:pPr defTabSz="1219170">
              <a:buClr>
                <a:srgbClr val="000000"/>
              </a:buClr>
            </a:pPr>
            <a:r>
              <a:rPr lang="en-GB" sz="2800" b="1" kern="0">
                <a:solidFill>
                  <a:srgbClr val="1D2DB0"/>
                </a:solidFill>
                <a:latin typeface="Montserrat"/>
                <a:ea typeface="Montserrat"/>
                <a:cs typeface="Montserrat"/>
                <a:sym typeface="Montserrat"/>
              </a:rPr>
              <a:t>3. Story</a:t>
            </a:r>
            <a:endParaRPr sz="1600" b="1" kern="0">
              <a:solidFill>
                <a:srgbClr val="1D2DB0"/>
              </a:solidFill>
              <a:latin typeface="Montserrat"/>
              <a:ea typeface="Montserrat"/>
              <a:cs typeface="Montserrat"/>
              <a:sym typeface="Montserrat"/>
            </a:endParaRPr>
          </a:p>
        </p:txBody>
      </p:sp>
      <p:sp>
        <p:nvSpPr>
          <p:cNvPr id="368" name="Google Shape;368;p30"/>
          <p:cNvSpPr txBox="1"/>
          <p:nvPr/>
        </p:nvSpPr>
        <p:spPr>
          <a:xfrm>
            <a:off x="870700" y="1991865"/>
            <a:ext cx="4974800" cy="800179"/>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lang="en-GB" sz="1200" i="1" kern="0">
                <a:solidFill>
                  <a:srgbClr val="1D2DB0"/>
                </a:solidFill>
                <a:latin typeface="Source Sans Pro"/>
                <a:ea typeface="Source Sans Pro"/>
                <a:cs typeface="Source Sans Pro"/>
                <a:sym typeface="Source Sans Pro"/>
              </a:rPr>
              <a:t>[insert your coffee cup message here. You can also add more material from your messaging house or write out your Shared value-problem-solution-call to action message]</a:t>
            </a:r>
            <a:endParaRPr sz="1200" kern="0">
              <a:solidFill>
                <a:srgbClr val="1D2DB0"/>
              </a:solidFill>
              <a:latin typeface="Arial"/>
              <a:cs typeface="Arial"/>
              <a:sym typeface="Arial"/>
            </a:endParaRPr>
          </a:p>
        </p:txBody>
      </p:sp>
      <p:sp>
        <p:nvSpPr>
          <p:cNvPr id="369" name="Google Shape;369;p30"/>
          <p:cNvSpPr txBox="1"/>
          <p:nvPr/>
        </p:nvSpPr>
        <p:spPr>
          <a:xfrm>
            <a:off x="870700" y="3631426"/>
            <a:ext cx="4974800" cy="984845"/>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lang="en-GB" sz="1200" i="1" kern="0">
                <a:solidFill>
                  <a:srgbClr val="1D2DB0"/>
                </a:solidFill>
                <a:latin typeface="Source Sans Pro"/>
                <a:ea typeface="Source Sans Pro"/>
                <a:cs typeface="Source Sans Pro"/>
                <a:sym typeface="Source Sans Pro"/>
              </a:rPr>
              <a:t>[Insert here who you want to spread your message for you and take part in activities that bring your narrative to life. Think about the values you share with those audiences, which will help you think about the brand identity you create to engage with them]</a:t>
            </a:r>
            <a:endParaRPr sz="1200" i="1" kern="0">
              <a:solidFill>
                <a:srgbClr val="1D2DB0"/>
              </a:solidFill>
              <a:latin typeface="Source Sans Pro"/>
              <a:ea typeface="Source Sans Pro"/>
              <a:cs typeface="Source Sans Pro"/>
              <a:sym typeface="Source Sans Pro"/>
            </a:endParaRPr>
          </a:p>
        </p:txBody>
      </p:sp>
      <p:sp>
        <p:nvSpPr>
          <p:cNvPr id="370" name="Google Shape;370;p30"/>
          <p:cNvSpPr txBox="1"/>
          <p:nvPr/>
        </p:nvSpPr>
        <p:spPr>
          <a:xfrm>
            <a:off x="870700" y="5371134"/>
            <a:ext cx="4974800" cy="800179"/>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lang="en-GB" sz="1200" i="1" kern="0">
                <a:solidFill>
                  <a:srgbClr val="FFFFFF"/>
                </a:solidFill>
                <a:latin typeface="Source Sans Pro"/>
                <a:ea typeface="Source Sans Pro"/>
                <a:cs typeface="Source Sans Pro"/>
                <a:sym typeface="Source Sans Pro"/>
              </a:rPr>
              <a:t>[Insert some of the pictures here that come from using the Instagram story worksheet. These are the kind of pictures you want to use in your communications, and the kinds of stories you want to tell]</a:t>
            </a:r>
            <a:endParaRPr sz="1200" i="1" kern="0">
              <a:solidFill>
                <a:srgbClr val="FFFFFF"/>
              </a:solidFill>
              <a:latin typeface="Source Sans Pro"/>
              <a:ea typeface="Source Sans Pro"/>
              <a:cs typeface="Source Sans Pro"/>
              <a:sym typeface="Source Sans Pro"/>
            </a:endParaRPr>
          </a:p>
        </p:txBody>
      </p:sp>
      <p:sp>
        <p:nvSpPr>
          <p:cNvPr id="371" name="Google Shape;371;p30"/>
          <p:cNvSpPr/>
          <p:nvPr/>
        </p:nvSpPr>
        <p:spPr>
          <a:xfrm>
            <a:off x="5928600" y="1213800"/>
            <a:ext cx="167600" cy="4960400"/>
          </a:xfrm>
          <a:prstGeom prst="rightBrace">
            <a:avLst>
              <a:gd name="adj1" fmla="val 50000"/>
              <a:gd name="adj2" fmla="val 50000"/>
            </a:avLst>
          </a:prstGeom>
          <a:noFill/>
          <a:ln w="9525" cap="flat" cmpd="sng">
            <a:solidFill>
              <a:srgbClr val="1D2DB0"/>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sz="1867" kern="0">
              <a:solidFill>
                <a:srgbClr val="000000"/>
              </a:solidFill>
              <a:latin typeface="Arial"/>
              <a:cs typeface="Arial"/>
              <a:sym typeface="Arial"/>
            </a:endParaRPr>
          </a:p>
        </p:txBody>
      </p:sp>
      <p:sp>
        <p:nvSpPr>
          <p:cNvPr id="372" name="Google Shape;372;p30"/>
          <p:cNvSpPr/>
          <p:nvPr/>
        </p:nvSpPr>
        <p:spPr>
          <a:xfrm>
            <a:off x="6809100" y="1863324"/>
            <a:ext cx="4480800" cy="4099200"/>
          </a:xfrm>
          <a:prstGeom prst="roundRect">
            <a:avLst>
              <a:gd name="adj" fmla="val 8303"/>
            </a:avLst>
          </a:prstGeom>
          <a:solidFill>
            <a:srgbClr val="1D2DB0"/>
          </a:solidFill>
          <a:ln>
            <a:noFill/>
          </a:ln>
        </p:spPr>
        <p:txBody>
          <a:bodyPr spcFirstLastPara="1" wrap="square" lIns="0" tIns="121900" rIns="121900" bIns="121900" anchor="b" anchorCtr="0">
            <a:noAutofit/>
          </a:bodyPr>
          <a:lstStyle/>
          <a:p>
            <a:pPr algn="ctr" defTabSz="1219170">
              <a:lnSpc>
                <a:spcPct val="150000"/>
              </a:lnSpc>
              <a:buClr>
                <a:srgbClr val="000000"/>
              </a:buClr>
            </a:pPr>
            <a:r>
              <a:rPr lang="en-GB" sz="2933" b="1" kern="0">
                <a:solidFill>
                  <a:srgbClr val="FFFFFF"/>
                </a:solidFill>
                <a:latin typeface="Source Sans Pro"/>
                <a:ea typeface="Source Sans Pro"/>
                <a:cs typeface="Source Sans Pro"/>
                <a:sym typeface="Source Sans Pro"/>
              </a:rPr>
              <a:t>Listen </a:t>
            </a:r>
            <a:endParaRPr sz="2933" b="1" kern="0">
              <a:solidFill>
                <a:srgbClr val="FFFFFF"/>
              </a:solidFill>
              <a:latin typeface="Source Sans Pro"/>
              <a:ea typeface="Source Sans Pro"/>
              <a:cs typeface="Source Sans Pro"/>
              <a:sym typeface="Source Sans Pro"/>
            </a:endParaRPr>
          </a:p>
          <a:p>
            <a:pPr algn="ctr" defTabSz="1219170">
              <a:lnSpc>
                <a:spcPct val="150000"/>
              </a:lnSpc>
              <a:buClr>
                <a:srgbClr val="000000"/>
              </a:buClr>
            </a:pPr>
            <a:r>
              <a:rPr lang="en-GB" sz="2933" b="1" kern="0">
                <a:solidFill>
                  <a:srgbClr val="FFFFFF"/>
                </a:solidFill>
                <a:latin typeface="Source Sans Pro"/>
                <a:ea typeface="Source Sans Pro"/>
                <a:cs typeface="Source Sans Pro"/>
                <a:sym typeface="Source Sans Pro"/>
              </a:rPr>
              <a:t>Test </a:t>
            </a:r>
            <a:endParaRPr sz="2933" b="1" kern="0">
              <a:solidFill>
                <a:srgbClr val="FFFFFF"/>
              </a:solidFill>
              <a:latin typeface="Source Sans Pro"/>
              <a:ea typeface="Source Sans Pro"/>
              <a:cs typeface="Source Sans Pro"/>
              <a:sym typeface="Source Sans Pro"/>
            </a:endParaRPr>
          </a:p>
          <a:p>
            <a:pPr algn="ctr" defTabSz="1219170">
              <a:lnSpc>
                <a:spcPct val="150000"/>
              </a:lnSpc>
              <a:buClr>
                <a:srgbClr val="000000"/>
              </a:buClr>
            </a:pPr>
            <a:r>
              <a:rPr lang="en-GB" sz="2933" b="1" kern="0">
                <a:solidFill>
                  <a:srgbClr val="FFFFFF"/>
                </a:solidFill>
                <a:latin typeface="Source Sans Pro"/>
                <a:ea typeface="Source Sans Pro"/>
                <a:cs typeface="Source Sans Pro"/>
                <a:sym typeface="Source Sans Pro"/>
              </a:rPr>
              <a:t>Pitch</a:t>
            </a:r>
            <a:endParaRPr sz="2933" b="1" kern="0">
              <a:solidFill>
                <a:srgbClr val="FFFFFF"/>
              </a:solidFill>
              <a:latin typeface="Source Sans Pro"/>
              <a:ea typeface="Source Sans Pro"/>
              <a:cs typeface="Source Sans Pro"/>
              <a:sym typeface="Source Sans Pro"/>
            </a:endParaRPr>
          </a:p>
          <a:p>
            <a:pPr algn="ctr" defTabSz="1219170">
              <a:lnSpc>
                <a:spcPct val="150000"/>
              </a:lnSpc>
              <a:buClr>
                <a:srgbClr val="000000"/>
              </a:buClr>
            </a:pPr>
            <a:r>
              <a:rPr lang="en-GB" sz="2933" b="1" kern="0">
                <a:solidFill>
                  <a:srgbClr val="FFFFFF"/>
                </a:solidFill>
                <a:latin typeface="Source Sans Pro"/>
                <a:ea typeface="Source Sans Pro"/>
                <a:cs typeface="Source Sans Pro"/>
                <a:sym typeface="Source Sans Pro"/>
              </a:rPr>
              <a:t>Measure</a:t>
            </a:r>
            <a:endParaRPr sz="2933" b="1" kern="0">
              <a:solidFill>
                <a:srgbClr val="FFFFFF"/>
              </a:solidFill>
              <a:latin typeface="Source Sans Pro"/>
              <a:ea typeface="Source Sans Pro"/>
              <a:cs typeface="Source Sans Pro"/>
              <a:sym typeface="Source Sans Pro"/>
            </a:endParaRPr>
          </a:p>
          <a:p>
            <a:pPr algn="ctr" defTabSz="1219170">
              <a:lnSpc>
                <a:spcPct val="150000"/>
              </a:lnSpc>
              <a:buClr>
                <a:srgbClr val="000000"/>
              </a:buClr>
            </a:pPr>
            <a:r>
              <a:rPr lang="en-GB" sz="2933" b="1" kern="0">
                <a:solidFill>
                  <a:srgbClr val="FFFFFF"/>
                </a:solidFill>
                <a:latin typeface="Source Sans Pro"/>
                <a:ea typeface="Source Sans Pro"/>
                <a:cs typeface="Source Sans Pro"/>
                <a:sym typeface="Source Sans Pro"/>
              </a:rPr>
              <a:t>Refine</a:t>
            </a:r>
            <a:endParaRPr sz="2933" b="1" kern="0">
              <a:solidFill>
                <a:srgbClr val="FFFFFF"/>
              </a:solidFill>
              <a:latin typeface="Source Sans Pro"/>
              <a:ea typeface="Source Sans Pro"/>
              <a:cs typeface="Source Sans Pro"/>
              <a:sym typeface="Source Sans Pro"/>
            </a:endParaRPr>
          </a:p>
        </p:txBody>
      </p:sp>
      <p:sp>
        <p:nvSpPr>
          <p:cNvPr id="373" name="Google Shape;373;p30"/>
          <p:cNvSpPr txBox="1"/>
          <p:nvPr/>
        </p:nvSpPr>
        <p:spPr>
          <a:xfrm>
            <a:off x="6580633" y="1528703"/>
            <a:ext cx="4895200" cy="677068"/>
          </a:xfrm>
          <a:prstGeom prst="rect">
            <a:avLst/>
          </a:prstGeom>
          <a:solidFill>
            <a:schemeClr val="lt1"/>
          </a:solidFill>
          <a:ln>
            <a:noFill/>
          </a:ln>
        </p:spPr>
        <p:txBody>
          <a:bodyPr spcFirstLastPara="1" wrap="square" lIns="121900" tIns="121900" rIns="121900" bIns="121900" anchor="t" anchorCtr="0">
            <a:spAutoFit/>
          </a:bodyPr>
          <a:lstStyle/>
          <a:p>
            <a:pPr algn="ctr" defTabSz="1219170">
              <a:buClr>
                <a:srgbClr val="000000"/>
              </a:buClr>
            </a:pPr>
            <a:r>
              <a:rPr lang="en-GB" sz="2800" b="1" kern="0">
                <a:solidFill>
                  <a:srgbClr val="1D2DB0"/>
                </a:solidFill>
                <a:latin typeface="Montserrat"/>
                <a:ea typeface="Montserrat"/>
                <a:cs typeface="Montserrat"/>
                <a:sym typeface="Montserrat"/>
              </a:rPr>
              <a:t>Messaging Strategy</a:t>
            </a:r>
            <a:endParaRPr sz="1600" b="1" kern="0">
              <a:solidFill>
                <a:srgbClr val="1D2DB0"/>
              </a:solidFill>
              <a:latin typeface="Montserrat"/>
              <a:ea typeface="Montserrat"/>
              <a:cs typeface="Montserrat"/>
              <a:sym typeface="Montserrat"/>
            </a:endParaRPr>
          </a:p>
        </p:txBody>
      </p:sp>
      <p:cxnSp>
        <p:nvCxnSpPr>
          <p:cNvPr id="374" name="Google Shape;374;p30"/>
          <p:cNvCxnSpPr/>
          <p:nvPr/>
        </p:nvCxnSpPr>
        <p:spPr>
          <a:xfrm>
            <a:off x="9020067" y="2893219"/>
            <a:ext cx="0" cy="234800"/>
          </a:xfrm>
          <a:prstGeom prst="straightConnector1">
            <a:avLst/>
          </a:prstGeom>
          <a:noFill/>
          <a:ln w="9525" cap="flat" cmpd="sng">
            <a:solidFill>
              <a:srgbClr val="FFC80B"/>
            </a:solidFill>
            <a:prstDash val="solid"/>
            <a:round/>
            <a:headEnd type="none" w="med" len="med"/>
            <a:tailEnd type="triangle" w="med" len="med"/>
          </a:ln>
        </p:spPr>
      </p:cxnSp>
      <p:cxnSp>
        <p:nvCxnSpPr>
          <p:cNvPr id="375" name="Google Shape;375;p30"/>
          <p:cNvCxnSpPr/>
          <p:nvPr/>
        </p:nvCxnSpPr>
        <p:spPr>
          <a:xfrm>
            <a:off x="9020067" y="3571952"/>
            <a:ext cx="0" cy="234800"/>
          </a:xfrm>
          <a:prstGeom prst="straightConnector1">
            <a:avLst/>
          </a:prstGeom>
          <a:noFill/>
          <a:ln w="9525" cap="flat" cmpd="sng">
            <a:solidFill>
              <a:srgbClr val="FFC80B"/>
            </a:solidFill>
            <a:prstDash val="solid"/>
            <a:round/>
            <a:headEnd type="none" w="med" len="med"/>
            <a:tailEnd type="triangle" w="med" len="med"/>
          </a:ln>
        </p:spPr>
      </p:cxnSp>
      <p:cxnSp>
        <p:nvCxnSpPr>
          <p:cNvPr id="376" name="Google Shape;376;p30"/>
          <p:cNvCxnSpPr/>
          <p:nvPr/>
        </p:nvCxnSpPr>
        <p:spPr>
          <a:xfrm>
            <a:off x="9020067" y="4271203"/>
            <a:ext cx="0" cy="234800"/>
          </a:xfrm>
          <a:prstGeom prst="straightConnector1">
            <a:avLst/>
          </a:prstGeom>
          <a:noFill/>
          <a:ln w="9525" cap="flat" cmpd="sng">
            <a:solidFill>
              <a:srgbClr val="FFC80B"/>
            </a:solidFill>
            <a:prstDash val="solid"/>
            <a:round/>
            <a:headEnd type="none" w="med" len="med"/>
            <a:tailEnd type="triangle" w="med" len="med"/>
          </a:ln>
        </p:spPr>
      </p:cxnSp>
      <p:cxnSp>
        <p:nvCxnSpPr>
          <p:cNvPr id="377" name="Google Shape;377;p30"/>
          <p:cNvCxnSpPr/>
          <p:nvPr/>
        </p:nvCxnSpPr>
        <p:spPr>
          <a:xfrm>
            <a:off x="9020067" y="4893171"/>
            <a:ext cx="0" cy="234800"/>
          </a:xfrm>
          <a:prstGeom prst="straightConnector1">
            <a:avLst/>
          </a:prstGeom>
          <a:noFill/>
          <a:ln w="9525" cap="flat" cmpd="sng">
            <a:solidFill>
              <a:srgbClr val="FFC80B"/>
            </a:solidFill>
            <a:prstDash val="solid"/>
            <a:round/>
            <a:headEnd type="none" w="med" len="med"/>
            <a:tailEnd type="triangle" w="med" len="med"/>
          </a:ln>
        </p:spPr>
      </p:cxnSp>
      <p:cxnSp>
        <p:nvCxnSpPr>
          <p:cNvPr id="378" name="Google Shape;378;p30"/>
          <p:cNvCxnSpPr/>
          <p:nvPr/>
        </p:nvCxnSpPr>
        <p:spPr>
          <a:xfrm>
            <a:off x="7767833" y="2666969"/>
            <a:ext cx="0" cy="2700000"/>
          </a:xfrm>
          <a:prstGeom prst="straightConnector1">
            <a:avLst/>
          </a:prstGeom>
          <a:noFill/>
          <a:ln w="9525" cap="flat" cmpd="sng">
            <a:solidFill>
              <a:srgbClr val="FFC80B"/>
            </a:solidFill>
            <a:prstDash val="solid"/>
            <a:round/>
            <a:headEnd type="none" w="med" len="med"/>
            <a:tailEnd type="none" w="med" len="med"/>
          </a:ln>
        </p:spPr>
      </p:cxnSp>
      <p:cxnSp>
        <p:nvCxnSpPr>
          <p:cNvPr id="379" name="Google Shape;379;p30"/>
          <p:cNvCxnSpPr/>
          <p:nvPr/>
        </p:nvCxnSpPr>
        <p:spPr>
          <a:xfrm>
            <a:off x="7769067" y="5361000"/>
            <a:ext cx="590800" cy="0"/>
          </a:xfrm>
          <a:prstGeom prst="straightConnector1">
            <a:avLst/>
          </a:prstGeom>
          <a:noFill/>
          <a:ln w="9525" cap="flat" cmpd="sng">
            <a:solidFill>
              <a:srgbClr val="FFC80B"/>
            </a:solidFill>
            <a:prstDash val="solid"/>
            <a:round/>
            <a:headEnd type="none" w="med" len="med"/>
            <a:tailEnd type="none" w="med" len="med"/>
          </a:ln>
        </p:spPr>
      </p:cxnSp>
      <p:cxnSp>
        <p:nvCxnSpPr>
          <p:cNvPr id="380" name="Google Shape;380;p30"/>
          <p:cNvCxnSpPr/>
          <p:nvPr/>
        </p:nvCxnSpPr>
        <p:spPr>
          <a:xfrm>
            <a:off x="7770267" y="2670636"/>
            <a:ext cx="612800" cy="0"/>
          </a:xfrm>
          <a:prstGeom prst="straightConnector1">
            <a:avLst/>
          </a:prstGeom>
          <a:noFill/>
          <a:ln w="9525" cap="flat" cmpd="sng">
            <a:solidFill>
              <a:srgbClr val="FFC80B"/>
            </a:solidFill>
            <a:prstDash val="solid"/>
            <a:round/>
            <a:headEnd type="none" w="med" len="med"/>
            <a:tailEnd type="triangle" w="med" len="med"/>
          </a:ln>
        </p:spPr>
      </p:cxnSp>
      <p:sp>
        <p:nvSpPr>
          <p:cNvPr id="381" name="Google Shape;381;p30"/>
          <p:cNvSpPr txBox="1"/>
          <p:nvPr/>
        </p:nvSpPr>
        <p:spPr>
          <a:xfrm>
            <a:off x="273933" y="6215280"/>
            <a:ext cx="11644000" cy="598800"/>
          </a:xfrm>
          <a:prstGeom prst="rect">
            <a:avLst/>
          </a:prstGeom>
          <a:noFill/>
          <a:ln>
            <a:noFill/>
          </a:ln>
        </p:spPr>
        <p:txBody>
          <a:bodyPr spcFirstLastPara="1" wrap="square" lIns="121900" tIns="121900" rIns="121900" bIns="121900" anchor="b" anchorCtr="0">
            <a:noAutofit/>
          </a:bodyPr>
          <a:lstStyle/>
          <a:p>
            <a:pPr algn="ctr" defTabSz="1219170">
              <a:buClr>
                <a:srgbClr val="000000"/>
              </a:buClr>
            </a:pPr>
            <a:r>
              <a:rPr lang="en-GB" sz="2200" kern="0">
                <a:solidFill>
                  <a:srgbClr val="1D2DB0"/>
                </a:solidFill>
                <a:highlight>
                  <a:srgbClr val="FFC80B"/>
                </a:highlight>
                <a:latin typeface="Montserrat ExtraBold"/>
                <a:ea typeface="Montserrat ExtraBold"/>
                <a:cs typeface="Montserrat ExtraBold"/>
                <a:sym typeface="Montserrat ExtraBold"/>
              </a:rPr>
              <a:t>Print it and keep it as a guide for your team*</a:t>
            </a:r>
            <a:endParaRPr sz="2200" kern="0">
              <a:solidFill>
                <a:srgbClr val="7E9CBB"/>
              </a:solidFill>
              <a:highlight>
                <a:srgbClr val="FFC80B"/>
              </a:highlight>
              <a:latin typeface="Montserrat ExtraBold"/>
              <a:ea typeface="Montserrat ExtraBold"/>
              <a:cs typeface="Montserrat ExtraBold"/>
              <a:sym typeface="Montserrat ExtraBold"/>
            </a:endParaRPr>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160</Words>
  <Application>Microsoft Macintosh PowerPoint</Application>
  <PresentationFormat>Widescreen</PresentationFormat>
  <Paragraphs>15</Paragraphs>
  <Slides>1</Slides>
  <Notes>1</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1</vt:i4>
      </vt:variant>
    </vt:vector>
  </HeadingPairs>
  <TitlesOfParts>
    <vt:vector size="10" baseType="lpstr">
      <vt:lpstr>Arial</vt:lpstr>
      <vt:lpstr>Calibri</vt:lpstr>
      <vt:lpstr>Helvetica Neue</vt:lpstr>
      <vt:lpstr>Helvetica Neue Light</vt:lpstr>
      <vt:lpstr>Lato</vt:lpstr>
      <vt:lpstr>Montserrat</vt:lpstr>
      <vt:lpstr>Montserrat ExtraBold</vt:lpstr>
      <vt:lpstr>Source Sans Pro</vt:lpstr>
      <vt:lpstr>Simple Light</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Roxanna de la Fuente Rodriguez</dc:creator>
  <cp:lastModifiedBy>Roxanna de la Fuente Rodriguez</cp:lastModifiedBy>
  <cp:revision>1</cp:revision>
  <dcterms:created xsi:type="dcterms:W3CDTF">2023-01-27T04:35:20Z</dcterms:created>
  <dcterms:modified xsi:type="dcterms:W3CDTF">2023-01-27T04:35:40Z</dcterms:modified>
</cp:coreProperties>
</file>

<file path=docProps/thumbnail.jpeg>
</file>